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theme/theme2.xml" ContentType="application/vnd.openxmlformats-officedocument.them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77" r:id="rId1"/>
  </p:sldMasterIdLst>
  <p:notesMasterIdLst>
    <p:notesMasterId r:id="rId10"/>
  </p:notesMasterIdLst>
  <p:sldIdLst>
    <p:sldId id="278" r:id="rId2"/>
    <p:sldId id="281" r:id="rId3"/>
    <p:sldId id="286" r:id="rId4"/>
    <p:sldId id="282" r:id="rId5"/>
    <p:sldId id="287" r:id="rId6"/>
    <p:sldId id="285" r:id="rId7"/>
    <p:sldId id="283" r:id="rId8"/>
    <p:sldId id="284" r:id="rId9"/>
  </p:sldIdLst>
  <p:sldSz cx="12192000" cy="6858000"/>
  <p:notesSz cx="13716000" cy="2438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userDrawn="1">
          <p15:clr>
            <a:srgbClr val="A4A3A4"/>
          </p15:clr>
        </p15:guide>
        <p15:guide id="2" pos="456" userDrawn="1">
          <p15:clr>
            <a:srgbClr val="A4A3A4"/>
          </p15:clr>
        </p15:guide>
        <p15:guide id="3" orient="horz" pos="2616" userDrawn="1">
          <p15:clr>
            <a:srgbClr val="A4A3A4"/>
          </p15:clr>
        </p15:guide>
        <p15:guide id="4" orient="horz" pos="3264" userDrawn="1">
          <p15:clr>
            <a:srgbClr val="A4A3A4"/>
          </p15:clr>
        </p15:guide>
        <p15:guide id="5" pos="6912" userDrawn="1">
          <p15:clr>
            <a:srgbClr val="A4A3A4"/>
          </p15:clr>
        </p15:guide>
        <p15:guide id="6" orient="horz" pos="2136" userDrawn="1">
          <p15:clr>
            <a:srgbClr val="A4A3A4"/>
          </p15:clr>
        </p15:guide>
        <p15:guide id="7" orient="horz" pos="4008" userDrawn="1">
          <p15:clr>
            <a:srgbClr val="A4A3A4"/>
          </p15:clr>
        </p15:guide>
        <p15:guide id="8" orient="horz" pos="1152" userDrawn="1">
          <p15:clr>
            <a:srgbClr val="A4A3A4"/>
          </p15:clr>
        </p15:guide>
        <p15:guide id="9" orient="horz" pos="2352" userDrawn="1">
          <p15:clr>
            <a:srgbClr val="A4A3A4"/>
          </p15:clr>
        </p15:guide>
        <p15:guide id="10" orient="horz" pos="1512" userDrawn="1">
          <p15:clr>
            <a:srgbClr val="A4A3A4"/>
          </p15:clr>
        </p15:guide>
        <p15:guide id="11" pos="7680" userDrawn="1">
          <p15:clr>
            <a:srgbClr val="A4A3A4"/>
          </p15:clr>
        </p15:guide>
        <p15:guide id="12" pos="6696" userDrawn="1">
          <p15:clr>
            <a:srgbClr val="A4A3A4"/>
          </p15:clr>
        </p15:guide>
        <p15:guide id="13" pos="1008" userDrawn="1">
          <p15:clr>
            <a:srgbClr val="A4A3A4"/>
          </p15:clr>
        </p15:guide>
        <p15:guide id="14" pos="1584" userDrawn="1">
          <p15:clr>
            <a:srgbClr val="A4A3A4"/>
          </p15:clr>
        </p15:guide>
        <p15:guide id="15" pos="2136" userDrawn="1">
          <p15:clr>
            <a:srgbClr val="A4A3A4"/>
          </p15:clr>
        </p15:guide>
        <p15:guide id="16" pos="2760" userDrawn="1">
          <p15:clr>
            <a:srgbClr val="A4A3A4"/>
          </p15:clr>
        </p15:guide>
        <p15:guide id="17" pos="3288" userDrawn="1">
          <p15:clr>
            <a:srgbClr val="A4A3A4"/>
          </p15:clr>
        </p15:guide>
        <p15:guide id="18" pos="4032" userDrawn="1">
          <p15:clr>
            <a:srgbClr val="A4A3A4"/>
          </p15:clr>
        </p15:guide>
        <p15:guide id="19" pos="4392" userDrawn="1">
          <p15:clr>
            <a:srgbClr val="A4A3A4"/>
          </p15:clr>
        </p15:guide>
        <p15:guide id="20" pos="4944" userDrawn="1">
          <p15:clr>
            <a:srgbClr val="A4A3A4"/>
          </p15:clr>
        </p15:guide>
        <p15:guide id="21" pos="5544" userDrawn="1">
          <p15:clr>
            <a:srgbClr val="A4A3A4"/>
          </p15:clr>
        </p15:guide>
        <p15:guide id="22" pos="6072" userDrawn="1">
          <p15:clr>
            <a:srgbClr val="A4A3A4"/>
          </p15:clr>
        </p15:guide>
        <p15:guide id="23" orient="horz" pos="2448" userDrawn="1">
          <p15:clr>
            <a:srgbClr val="A4A3A4"/>
          </p15:clr>
        </p15:guide>
        <p15:guide id="24" orient="horz" pos="960" userDrawn="1">
          <p15:clr>
            <a:srgbClr val="A4A3A4"/>
          </p15:clr>
        </p15:guide>
        <p15:guide id="25" pos="5256" userDrawn="1">
          <p15:clr>
            <a:srgbClr val="A4A3A4"/>
          </p15:clr>
        </p15:guide>
        <p15:guide id="26" pos="7261" userDrawn="1">
          <p15:clr>
            <a:srgbClr val="A4A3A4"/>
          </p15:clr>
        </p15:guide>
      </p15:sldGuideLst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02C8F"/>
    <a:srgbClr val="FDFBF6"/>
    <a:srgbClr val="AAC4E9"/>
    <a:srgbClr val="F5CDCE"/>
    <a:srgbClr val="DF8C8C"/>
    <a:srgbClr val="D4D593"/>
    <a:srgbClr val="E6F0FE"/>
    <a:srgbClr val="CDBE8A"/>
    <a:srgbClr val="FFEFEF"/>
    <a:srgbClr val="FCFB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93296810-A885-4BE3-A3E7-6D5BEEA58F35}" styleName="Medium Style 2 - Accent 6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6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6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6"/>
          </a:solidFill>
        </a:fill>
      </a:tcStyle>
    </a:firstRow>
  </a:tblStyle>
  <a:tblStyle styleId="{85BE263C-DBD7-4A20-BB59-AAB30ACAA65A}" styleName="Medium Style 3 - 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EB9631B5-78F2-41C9-869B-9F39066F8104}" styleName="Medium Style 3 - Accent 4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EB344D84-9AFB-497E-A393-DC336BA19D2E}" styleName="Medium Style 3 - Accent 3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747"/>
    <p:restoredTop sz="96327" autoAdjust="0"/>
  </p:normalViewPr>
  <p:slideViewPr>
    <p:cSldViewPr snapToGrid="0" snapToObjects="1">
      <p:cViewPr varScale="1">
        <p:scale>
          <a:sx n="104" d="100"/>
          <a:sy n="104" d="100"/>
        </p:scale>
        <p:origin x="224" y="720"/>
      </p:cViewPr>
      <p:guideLst>
        <p:guide/>
        <p:guide pos="456"/>
        <p:guide orient="horz" pos="2616"/>
        <p:guide orient="horz" pos="3264"/>
        <p:guide pos="6912"/>
        <p:guide orient="horz" pos="2136"/>
        <p:guide orient="horz" pos="4008"/>
        <p:guide orient="horz" pos="1152"/>
        <p:guide orient="horz" pos="2352"/>
        <p:guide orient="horz" pos="1512"/>
        <p:guide pos="7680"/>
        <p:guide pos="6696"/>
        <p:guide pos="1008"/>
        <p:guide pos="1584"/>
        <p:guide pos="2136"/>
        <p:guide pos="2760"/>
        <p:guide pos="3288"/>
        <p:guide pos="4032"/>
        <p:guide pos="4392"/>
        <p:guide pos="4944"/>
        <p:guide pos="5544"/>
        <p:guide pos="6072"/>
        <p:guide orient="horz" pos="2448"/>
        <p:guide orient="horz" pos="960"/>
        <p:guide pos="5256"/>
        <p:guide pos="7261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microsoft.com/office/2018/10/relationships/authors" Target="authors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svg>
</file>

<file path=ppt/media/image3.png>
</file>

<file path=ppt/media/image4.sv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7808667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1pPr>
    <a:lvl2pPr marL="228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2pPr>
    <a:lvl3pPr marL="457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3pPr>
    <a:lvl4pPr marL="685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4pPr>
    <a:lvl5pPr marL="9144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5pPr>
    <a:lvl6pPr marL="11430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6pPr>
    <a:lvl7pPr marL="13716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7pPr>
    <a:lvl8pPr marL="16002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8pPr>
    <a:lvl9pPr marL="1828800" algn="l" defTabSz="457200" rtl="0" eaLnBrk="1" latinLnBrk="0" hangingPunct="1">
      <a:defRPr sz="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Slide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1">
            <a:extLst>
              <a:ext uri="{FF2B5EF4-FFF2-40B4-BE49-F238E27FC236}">
                <a16:creationId xmlns:a16="http://schemas.microsoft.com/office/drawing/2014/main" id="{0439D4E6-49E3-4273-9EDF-AD58558B9F7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  <a:prstGeom prst="rect">
            <a:avLst/>
          </a:prstGeom>
        </p:spPr>
        <p:txBody>
          <a:bodyPr anchor="t"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sz="4000">
                <a:solidFill>
                  <a:schemeClr val="bg1"/>
                </a:solidFill>
              </a:rPr>
              <a:t>Click to edit Master title style</a:t>
            </a:r>
            <a:endParaRPr lang="en-US" sz="4000" dirty="0">
              <a:solidFill>
                <a:schemeClr val="bg1"/>
              </a:solidFill>
            </a:endParaRPr>
          </a:p>
        </p:txBody>
      </p:sp>
      <p:sp>
        <p:nvSpPr>
          <p:cNvPr id="10" name="Subtitle 2">
            <a:extLst>
              <a:ext uri="{FF2B5EF4-FFF2-40B4-BE49-F238E27FC236}">
                <a16:creationId xmlns:a16="http://schemas.microsoft.com/office/drawing/2014/main" id="{FE9D8936-4795-43B2-9C32-4BE93A67213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705934" y="5220450"/>
            <a:ext cx="3380437" cy="570748"/>
          </a:xfrm>
          <a:prstGeom prst="rect">
            <a:avLst/>
          </a:prstGeom>
        </p:spPr>
        <p:txBody>
          <a:bodyPr anchor="b">
            <a:normAutofit/>
          </a:bodyPr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6C8B8511-EE4E-4935-ABB8-E8C2FCB1C46F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4876158" y="0"/>
            <a:ext cx="7315841" cy="6858000"/>
          </a:xfrm>
          <a:prstGeom prst="rect">
            <a:avLst/>
          </a:prstGeom>
        </p:spPr>
        <p:txBody>
          <a:bodyPr anchor="t"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1" name="Straight Connector 10">
            <a:extLst>
              <a:ext uri="{FF2B5EF4-FFF2-40B4-BE49-F238E27FC236}">
                <a16:creationId xmlns:a16="http://schemas.microsoft.com/office/drawing/2014/main" id="{8239FAB6-0B6C-402C-A107-EFFF82281DA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6">
            <a:extLst>
              <a:ext uri="{FF2B5EF4-FFF2-40B4-BE49-F238E27FC236}">
                <a16:creationId xmlns:a16="http://schemas.microsoft.com/office/drawing/2014/main" id="{DBE487E6-4032-4195-9823-685A39371B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5">
            <a:extLst>
              <a:ext uri="{FF2B5EF4-FFF2-40B4-BE49-F238E27FC236}">
                <a16:creationId xmlns:a16="http://schemas.microsoft.com/office/drawing/2014/main" id="{C71E06DF-BA1B-43E6-A74C-85231D2EC37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>
                <a:solidFill>
                  <a:srgbClr val="FFFFFF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rPr>
              <a:t>2/11/20XX</a:t>
            </a:r>
            <a:endParaRPr lang="en-US" dirty="0">
              <a:solidFill>
                <a:srgbClr val="FFFFFF"/>
              </a:solidFill>
              <a:effectLst>
                <a:outerShdw blurRad="38100" dist="38100" dir="2700000" algn="tl">
                  <a:srgbClr val="000000">
                    <a:alpha val="43137"/>
                  </a:srgbClr>
                </a:outerShdw>
              </a:effectLst>
            </a:endParaRPr>
          </a:p>
        </p:txBody>
      </p:sp>
      <p:sp>
        <p:nvSpPr>
          <p:cNvPr id="15" name="Slide Number Placeholder 7">
            <a:extLst>
              <a:ext uri="{FF2B5EF4-FFF2-40B4-BE49-F238E27FC236}">
                <a16:creationId xmlns:a16="http://schemas.microsoft.com/office/drawing/2014/main" id="{0BD36B16-3F07-4955-8D4D-BC0FD17C1CE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10053144"/>
      </p:ext>
    </p:extLst>
  </p:cSld>
  <p:clrMapOvr>
    <a:masterClrMapping/>
  </p:clrMapOvr>
  <p:hf hdr="0" dt="0"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2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4246B94A-8C64-4FBA-B409-1F9487E19CF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866F075D-9008-4BD3-A772-7AF7AD667D5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Text Placeholder 2">
            <a:extLst>
              <a:ext uri="{FF2B5EF4-FFF2-40B4-BE49-F238E27FC236}">
                <a16:creationId xmlns:a16="http://schemas.microsoft.com/office/drawing/2014/main" id="{4C185B95-5C0F-400E-B7DF-8FF843290737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100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BC725AFD-5A48-451D-B91D-9E63953F8E8B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6ACDC650-288E-4CF5-8546-9F2D5CEC8868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6297611" y="2003375"/>
            <a:ext cx="5094288" cy="52676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7" name="Content Placeholder 10">
            <a:extLst>
              <a:ext uri="{FF2B5EF4-FFF2-40B4-BE49-F238E27FC236}">
                <a16:creationId xmlns:a16="http://schemas.microsoft.com/office/drawing/2014/main" id="{956E1F7E-0B80-40DB-8F21-F06D9DD56264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6297226" y="2551176"/>
            <a:ext cx="5094673" cy="3273552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D91B92C0-6B36-412A-9A49-16AB59FFBE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7">
            <a:extLst>
              <a:ext uri="{FF2B5EF4-FFF2-40B4-BE49-F238E27FC236}">
                <a16:creationId xmlns:a16="http://schemas.microsoft.com/office/drawing/2014/main" id="{B4EFB36A-E4FD-4966-A091-9BDAF29916F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9B52EA1F-D8D0-4F42-B00A-F0E943F82E5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8">
            <a:extLst>
              <a:ext uri="{FF2B5EF4-FFF2-40B4-BE49-F238E27FC236}">
                <a16:creationId xmlns:a16="http://schemas.microsoft.com/office/drawing/2014/main" id="{498A6230-35B8-4147-9494-90708BFC33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37398015"/>
      </p:ext>
    </p:extLst>
  </p:cSld>
  <p:clrMapOvr>
    <a:masterClrMapping/>
  </p:clrMapOvr>
  <p:hf hdr="0" dt="0"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ontent 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DCC332FB-CD3F-4398-958A-CBE45129A19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05918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Title 9">
            <a:extLst>
              <a:ext uri="{FF2B5EF4-FFF2-40B4-BE49-F238E27FC236}">
                <a16:creationId xmlns:a16="http://schemas.microsoft.com/office/drawing/2014/main" id="{E566CA14-5018-43EE-BB8F-E12209B2C3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0087" y="909638"/>
            <a:ext cx="10691813" cy="810192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Text Placeholder 2">
            <a:extLst>
              <a:ext uri="{FF2B5EF4-FFF2-40B4-BE49-F238E27FC236}">
                <a16:creationId xmlns:a16="http://schemas.microsoft.com/office/drawing/2014/main" id="{1A76201F-C7C2-400C-BE9B-F185A832CC2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80009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9" name="Content Placeholder 10">
            <a:extLst>
              <a:ext uri="{FF2B5EF4-FFF2-40B4-BE49-F238E27FC236}">
                <a16:creationId xmlns:a16="http://schemas.microsoft.com/office/drawing/2014/main" id="{A742F7E8-0787-4D2C-B53F-B62C309ED6D6}"/>
              </a:ext>
            </a:extLst>
          </p:cNvPr>
          <p:cNvSpPr>
            <a:spLocks noGrp="1"/>
          </p:cNvSpPr>
          <p:nvPr>
            <p:ph idx="1" hasCustomPrompt="1"/>
          </p:nvPr>
        </p:nvSpPr>
        <p:spPr>
          <a:xfrm>
            <a:off x="80009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7" name="Text Placeholder 2">
            <a:extLst>
              <a:ext uri="{FF2B5EF4-FFF2-40B4-BE49-F238E27FC236}">
                <a16:creationId xmlns:a16="http://schemas.microsoft.com/office/drawing/2014/main" id="{ED178B9A-B987-49A0-B73F-70B855C42403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440091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5" name="Content Placeholder 10">
            <a:extLst>
              <a:ext uri="{FF2B5EF4-FFF2-40B4-BE49-F238E27FC236}">
                <a16:creationId xmlns:a16="http://schemas.microsoft.com/office/drawing/2014/main" id="{407D5990-6E05-4ECC-B930-EA5CF0774CFB}"/>
              </a:ext>
            </a:extLst>
          </p:cNvPr>
          <p:cNvSpPr>
            <a:spLocks noGrp="1"/>
          </p:cNvSpPr>
          <p:nvPr>
            <p:ph idx="13" hasCustomPrompt="1"/>
          </p:nvPr>
        </p:nvSpPr>
        <p:spPr>
          <a:xfrm>
            <a:off x="440091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18" name="Text Placeholder 2">
            <a:extLst>
              <a:ext uri="{FF2B5EF4-FFF2-40B4-BE49-F238E27FC236}">
                <a16:creationId xmlns:a16="http://schemas.microsoft.com/office/drawing/2014/main" id="{C6A58550-98E5-4548-82F6-EE971733A79D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8001739" y="2005870"/>
            <a:ext cx="3390161" cy="52675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b="1">
                <a:solidFill>
                  <a:schemeClr val="accent4"/>
                </a:solidFill>
              </a:defRPr>
            </a:lvl1pPr>
          </a:lstStyle>
          <a:p>
            <a:pPr lvl="0"/>
            <a:r>
              <a:rPr lang="en-US" dirty="0"/>
              <a:t>Insert subtitle here</a:t>
            </a:r>
          </a:p>
        </p:txBody>
      </p:sp>
      <p:sp>
        <p:nvSpPr>
          <p:cNvPr id="16" name="Content Placeholder 10">
            <a:extLst>
              <a:ext uri="{FF2B5EF4-FFF2-40B4-BE49-F238E27FC236}">
                <a16:creationId xmlns:a16="http://schemas.microsoft.com/office/drawing/2014/main" id="{6B90AFA0-EDA3-4F21-A480-F56AA1D0BEB6}"/>
              </a:ext>
            </a:extLst>
          </p:cNvPr>
          <p:cNvSpPr>
            <a:spLocks noGrp="1"/>
          </p:cNvSpPr>
          <p:nvPr>
            <p:ph idx="14" hasCustomPrompt="1"/>
          </p:nvPr>
        </p:nvSpPr>
        <p:spPr>
          <a:xfrm>
            <a:off x="8001739" y="2552345"/>
            <a:ext cx="3390161" cy="3272810"/>
          </a:xfrm>
          <a:prstGeom prst="rect">
            <a:avLst/>
          </a:prstGeom>
        </p:spPr>
        <p:txBody>
          <a:bodyPr>
            <a:normAutofit/>
          </a:bodyPr>
          <a:lstStyle>
            <a:lvl1pPr>
              <a:lnSpc>
                <a:spcPct val="100000"/>
              </a:lnSpc>
              <a:defRPr sz="1800"/>
            </a:lvl1pPr>
          </a:lstStyle>
          <a:p>
            <a:r>
              <a:rPr lang="en-US" dirty="0"/>
              <a:t>Insert text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9346E7C8-F905-4B13-8FD6-185A041840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Footer Placeholder 7">
            <a:extLst>
              <a:ext uri="{FF2B5EF4-FFF2-40B4-BE49-F238E27FC236}">
                <a16:creationId xmlns:a16="http://schemas.microsoft.com/office/drawing/2014/main" id="{A0E3EE3A-87F3-4F60-90D8-938E4BBC2B4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2" name="Date Placeholder 6">
            <a:extLst>
              <a:ext uri="{FF2B5EF4-FFF2-40B4-BE49-F238E27FC236}">
                <a16:creationId xmlns:a16="http://schemas.microsoft.com/office/drawing/2014/main" id="{F1449B0C-8214-4186-9666-E63CCA09094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3" name="Slide Number Placeholder 8">
            <a:extLst>
              <a:ext uri="{FF2B5EF4-FFF2-40B4-BE49-F238E27FC236}">
                <a16:creationId xmlns:a16="http://schemas.microsoft.com/office/drawing/2014/main" id="{F5DDBFC0-CC80-4B03-B5F5-3C57166DC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36877598"/>
      </p:ext>
    </p:extLst>
  </p:cSld>
  <p:clrMapOvr>
    <a:masterClrMapping/>
  </p:clrMapOvr>
  <p:hf hdr="0" dt="0"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28" name="Straight Connector 27">
            <a:extLst>
              <a:ext uri="{FF2B5EF4-FFF2-40B4-BE49-F238E27FC236}">
                <a16:creationId xmlns:a16="http://schemas.microsoft.com/office/drawing/2014/main" id="{F01BF5DB-2BF3-4196-B1CF-82B7CDCC02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7987523" y="729692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Title 12">
            <a:extLst>
              <a:ext uri="{FF2B5EF4-FFF2-40B4-BE49-F238E27FC236}">
                <a16:creationId xmlns:a16="http://schemas.microsoft.com/office/drawing/2014/main" id="{168DC13D-FFC6-4CC5-B9F8-B3B0961093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887511" y="909639"/>
            <a:ext cx="3703856" cy="129063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1" name="Picture Placeholder 37">
            <a:extLst>
              <a:ext uri="{FF2B5EF4-FFF2-40B4-BE49-F238E27FC236}">
                <a16:creationId xmlns:a16="http://schemas.microsoft.com/office/drawing/2014/main" id="{F1AD5C34-DDA9-421B-A3C2-4D014B3D3F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715383" y="723900"/>
            <a:ext cx="3179762" cy="2160588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3" name="Picture Placeholder 43">
            <a:extLst>
              <a:ext uri="{FF2B5EF4-FFF2-40B4-BE49-F238E27FC236}">
                <a16:creationId xmlns:a16="http://schemas.microsoft.com/office/drawing/2014/main" id="{11508423-C6F4-4605-9E6D-1ED73334D0F5}"/>
              </a:ext>
            </a:extLst>
          </p:cNvPr>
          <p:cNvSpPr>
            <a:spLocks noGrp="1"/>
          </p:cNvSpPr>
          <p:nvPr>
            <p:ph type="pic" sz="quarter" idx="15" hasCustomPrompt="1"/>
          </p:nvPr>
        </p:nvSpPr>
        <p:spPr>
          <a:xfrm>
            <a:off x="715383" y="3048000"/>
            <a:ext cx="3178175" cy="30861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7" name="Picture Placeholder 55">
            <a:extLst>
              <a:ext uri="{FF2B5EF4-FFF2-40B4-BE49-F238E27FC236}">
                <a16:creationId xmlns:a16="http://schemas.microsoft.com/office/drawing/2014/main" id="{1692DD91-8169-4A90-9D17-8A60286225FF}"/>
              </a:ext>
            </a:extLst>
          </p:cNvPr>
          <p:cNvSpPr>
            <a:spLocks noGrp="1"/>
          </p:cNvSpPr>
          <p:nvPr>
            <p:ph type="pic" sz="quarter" idx="17" hasCustomPrompt="1"/>
          </p:nvPr>
        </p:nvSpPr>
        <p:spPr>
          <a:xfrm>
            <a:off x="4040188" y="723900"/>
            <a:ext cx="3371850" cy="31591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54" name="Picture Placeholder 45">
            <a:extLst>
              <a:ext uri="{FF2B5EF4-FFF2-40B4-BE49-F238E27FC236}">
                <a16:creationId xmlns:a16="http://schemas.microsoft.com/office/drawing/2014/main" id="{30A5BEAE-CA80-4FFD-8DD4-5B7413AF51D2}"/>
              </a:ext>
            </a:extLst>
          </p:cNvPr>
          <p:cNvSpPr>
            <a:spLocks noGrp="1"/>
          </p:cNvSpPr>
          <p:nvPr>
            <p:ph type="pic" sz="quarter" idx="16" hasCustomPrompt="1"/>
          </p:nvPr>
        </p:nvSpPr>
        <p:spPr>
          <a:xfrm>
            <a:off x="4039608" y="4038600"/>
            <a:ext cx="3371659" cy="20955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9" name="Content Placeholder 14">
            <a:extLst>
              <a:ext uri="{FF2B5EF4-FFF2-40B4-BE49-F238E27FC236}">
                <a16:creationId xmlns:a16="http://schemas.microsoft.com/office/drawing/2014/main" id="{4B2044C0-1C45-402D-BC20-0EB82BDB4F6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887510" y="2380221"/>
            <a:ext cx="3703856" cy="386640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4" name="Footer Placeholder 7">
            <a:extLst>
              <a:ext uri="{FF2B5EF4-FFF2-40B4-BE49-F238E27FC236}">
                <a16:creationId xmlns:a16="http://schemas.microsoft.com/office/drawing/2014/main" id="{30EE29E3-4F8E-469E-9B99-E29176094D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35" name="Date Placeholder 6">
            <a:extLst>
              <a:ext uri="{FF2B5EF4-FFF2-40B4-BE49-F238E27FC236}">
                <a16:creationId xmlns:a16="http://schemas.microsoft.com/office/drawing/2014/main" id="{58513823-D81E-4B8B-85E6-EB11EA54DF4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36" name="Slide Number Placeholder 8">
            <a:extLst>
              <a:ext uri="{FF2B5EF4-FFF2-40B4-BE49-F238E27FC236}">
                <a16:creationId xmlns:a16="http://schemas.microsoft.com/office/drawing/2014/main" id="{9D43A613-4A7D-4C9F-B407-154A1FB8385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0312550"/>
      </p:ext>
    </p:extLst>
  </p:cSld>
  <p:clrMapOvr>
    <a:masterClrMapping/>
  </p:clrMapOvr>
  <p:hf hdr="0" dt="0"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losing"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CA2404A1-BF4E-4858-BD1C-1BEFE71B63DE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695325" y="4296094"/>
            <a:ext cx="10782299" cy="1100621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title</a:t>
            </a:r>
          </a:p>
        </p:txBody>
      </p:sp>
      <p:sp>
        <p:nvSpPr>
          <p:cNvPr id="9" name="Subtitle 2">
            <a:extLst>
              <a:ext uri="{FF2B5EF4-FFF2-40B4-BE49-F238E27FC236}">
                <a16:creationId xmlns:a16="http://schemas.microsoft.com/office/drawing/2014/main" id="{B0053544-3012-4C81-98D6-E2665A3A3F5D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95324" y="5533242"/>
            <a:ext cx="9972675" cy="543505"/>
          </a:xfrm>
          <a:prstGeom prst="rect">
            <a:avLst/>
          </a:prstGeom>
        </p:spPr>
        <p:txBody>
          <a:bodyPr anchor="t"/>
          <a:lstStyle>
            <a:lvl1pPr marL="0" indent="0">
              <a:buNone/>
              <a:defRPr sz="180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Click to add subtitle</a:t>
            </a:r>
          </a:p>
        </p:txBody>
      </p:sp>
      <p:sp>
        <p:nvSpPr>
          <p:cNvPr id="20" name="Picture Placeholder 16">
            <a:extLst>
              <a:ext uri="{FF2B5EF4-FFF2-40B4-BE49-F238E27FC236}">
                <a16:creationId xmlns:a16="http://schemas.microsoft.com/office/drawing/2014/main" id="{C177CBDB-952D-484B-B43B-F988558931C5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100" y="727075"/>
            <a:ext cx="5176838" cy="3071813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8">
            <a:extLst>
              <a:ext uri="{FF2B5EF4-FFF2-40B4-BE49-F238E27FC236}">
                <a16:creationId xmlns:a16="http://schemas.microsoft.com/office/drawing/2014/main" id="{D789E88D-76E7-4745-B062-102E233A6722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146800" y="727075"/>
            <a:ext cx="5245100" cy="3070225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433A5CE3-0C01-4DBF-926A-2F9BFD0432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100" y="4144434"/>
            <a:ext cx="10629900" cy="0"/>
          </a:xfrm>
          <a:prstGeom prst="line">
            <a:avLst/>
          </a:prstGeom>
          <a:ln w="4445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11">
            <a:extLst>
              <a:ext uri="{FF2B5EF4-FFF2-40B4-BE49-F238E27FC236}">
                <a16:creationId xmlns:a16="http://schemas.microsoft.com/office/drawing/2014/main" id="{083D82F8-F43B-4D01-891B-F77BC6F6F8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6">
            <a:extLst>
              <a:ext uri="{FF2B5EF4-FFF2-40B4-BE49-F238E27FC236}">
                <a16:creationId xmlns:a16="http://schemas.microsoft.com/office/drawing/2014/main" id="{B8CBC856-A31F-40C2-B7EA-91B860D3066C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15" name="Slide Number Placeholder 10">
            <a:extLst>
              <a:ext uri="{FF2B5EF4-FFF2-40B4-BE49-F238E27FC236}">
                <a16:creationId xmlns:a16="http://schemas.microsoft.com/office/drawing/2014/main" id="{966FFB51-C55B-469E-B3C6-1A6369920BE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81725355"/>
      </p:ext>
    </p:extLst>
  </p:cSld>
  <p:clrMapOvr>
    <a:masterClrMapping/>
  </p:clrMapOvr>
  <p:hf hdr="0" dt="0"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Freeform: Shape 29">
            <a:extLst>
              <a:ext uri="{FF2B5EF4-FFF2-40B4-BE49-F238E27FC236}">
                <a16:creationId xmlns:a16="http://schemas.microsoft.com/office/drawing/2014/main" id="{2459EA3C-8B88-5F1F-531E-7DA7DE55710B}"/>
              </a:ext>
            </a:extLst>
          </p:cNvPr>
          <p:cNvSpPr/>
          <p:nvPr userDrawn="1"/>
        </p:nvSpPr>
        <p:spPr>
          <a:xfrm>
            <a:off x="1" y="0"/>
            <a:ext cx="2242827" cy="2102966"/>
          </a:xfrm>
          <a:custGeom>
            <a:avLst/>
            <a:gdLst>
              <a:gd name="connsiteX0" fmla="*/ 2220549 w 2242827"/>
              <a:gd name="connsiteY0" fmla="*/ 0 h 2102966"/>
              <a:gd name="connsiteX1" fmla="*/ 2242827 w 2242827"/>
              <a:gd name="connsiteY1" fmla="*/ 0 h 2102966"/>
              <a:gd name="connsiteX2" fmla="*/ 2238641 w 2242827"/>
              <a:gd name="connsiteY2" fmla="*/ 82607 h 2102966"/>
              <a:gd name="connsiteX3" fmla="*/ 1 w 2242827"/>
              <a:gd name="connsiteY3" fmla="*/ 2102966 h 2102966"/>
              <a:gd name="connsiteX4" fmla="*/ 1 w 2242827"/>
              <a:gd name="connsiteY4" fmla="*/ 2080690 h 2102966"/>
              <a:gd name="connsiteX5" fmla="*/ 2216479 w 2242827"/>
              <a:gd name="connsiteY5" fmla="*/ 80336 h 2102966"/>
              <a:gd name="connsiteX6" fmla="*/ 2098030 w 2242827"/>
              <a:gd name="connsiteY6" fmla="*/ 0 h 2102966"/>
              <a:gd name="connsiteX7" fmla="*/ 2120412 w 2242827"/>
              <a:gd name="connsiteY7" fmla="*/ 0 h 2102966"/>
              <a:gd name="connsiteX8" fmla="*/ 2116859 w 2242827"/>
              <a:gd name="connsiteY8" fmla="*/ 70117 h 2102966"/>
              <a:gd name="connsiteX9" fmla="*/ 1 w 2242827"/>
              <a:gd name="connsiteY9" fmla="*/ 1980571 h 2102966"/>
              <a:gd name="connsiteX10" fmla="*/ 1 w 2242827"/>
              <a:gd name="connsiteY10" fmla="*/ 1958295 h 2102966"/>
              <a:gd name="connsiteX11" fmla="*/ 2094588 w 2242827"/>
              <a:gd name="connsiteY11" fmla="*/ 67938 h 2102966"/>
              <a:gd name="connsiteX12" fmla="*/ 1975608 w 2242827"/>
              <a:gd name="connsiteY12" fmla="*/ 0 h 2102966"/>
              <a:gd name="connsiteX13" fmla="*/ 1997887 w 2242827"/>
              <a:gd name="connsiteY13" fmla="*/ 0 h 2102966"/>
              <a:gd name="connsiteX14" fmla="*/ 1994968 w 2242827"/>
              <a:gd name="connsiteY14" fmla="*/ 57611 h 2102966"/>
              <a:gd name="connsiteX15" fmla="*/ 1 w 2242827"/>
              <a:gd name="connsiteY15" fmla="*/ 1858047 h 2102966"/>
              <a:gd name="connsiteX16" fmla="*/ 1 w 2242827"/>
              <a:gd name="connsiteY16" fmla="*/ 1835771 h 2102966"/>
              <a:gd name="connsiteX17" fmla="*/ 1972805 w 2242827"/>
              <a:gd name="connsiteY17" fmla="*/ 55322 h 2102966"/>
              <a:gd name="connsiteX18" fmla="*/ 1853193 w 2242827"/>
              <a:gd name="connsiteY18" fmla="*/ 0 h 2102966"/>
              <a:gd name="connsiteX19" fmla="*/ 1875472 w 2242827"/>
              <a:gd name="connsiteY19" fmla="*/ 0 h 2102966"/>
              <a:gd name="connsiteX20" fmla="*/ 1873186 w 2242827"/>
              <a:gd name="connsiteY20" fmla="*/ 45119 h 2102966"/>
              <a:gd name="connsiteX21" fmla="*/ 0 w 2242827"/>
              <a:gd name="connsiteY21" fmla="*/ 1735650 h 2102966"/>
              <a:gd name="connsiteX22" fmla="*/ 0 w 2242827"/>
              <a:gd name="connsiteY22" fmla="*/ 1713374 h 2102966"/>
              <a:gd name="connsiteX23" fmla="*/ 1851022 w 2242827"/>
              <a:gd name="connsiteY23" fmla="*/ 42848 h 2102966"/>
              <a:gd name="connsiteX24" fmla="*/ 1730668 w 2242827"/>
              <a:gd name="connsiteY24" fmla="*/ 0 h 2102966"/>
              <a:gd name="connsiteX25" fmla="*/ 1753056 w 2242827"/>
              <a:gd name="connsiteY25" fmla="*/ 0 h 2102966"/>
              <a:gd name="connsiteX26" fmla="*/ 1751404 w 2242827"/>
              <a:gd name="connsiteY26" fmla="*/ 32610 h 2102966"/>
              <a:gd name="connsiteX27" fmla="*/ 0 w 2242827"/>
              <a:gd name="connsiteY27" fmla="*/ 1613232 h 2102966"/>
              <a:gd name="connsiteX28" fmla="*/ 0 w 2242827"/>
              <a:gd name="connsiteY28" fmla="*/ 1590961 h 2102966"/>
              <a:gd name="connsiteX29" fmla="*/ 1729127 w 2242827"/>
              <a:gd name="connsiteY29" fmla="*/ 30432 h 2102966"/>
              <a:gd name="connsiteX30" fmla="*/ 1608247 w 2242827"/>
              <a:gd name="connsiteY30" fmla="*/ 0 h 2102966"/>
              <a:gd name="connsiteX31" fmla="*/ 1630525 w 2242827"/>
              <a:gd name="connsiteY31" fmla="*/ 0 h 2102966"/>
              <a:gd name="connsiteX32" fmla="*/ 1629507 w 2242827"/>
              <a:gd name="connsiteY32" fmla="*/ 20086 h 2102966"/>
              <a:gd name="connsiteX33" fmla="*/ 0 w 2242827"/>
              <a:gd name="connsiteY33" fmla="*/ 1490712 h 2102966"/>
              <a:gd name="connsiteX34" fmla="*/ 0 w 2242827"/>
              <a:gd name="connsiteY34" fmla="*/ 1468436 h 2102966"/>
              <a:gd name="connsiteX35" fmla="*/ 1607345 w 2242827"/>
              <a:gd name="connsiteY35" fmla="*/ 17816 h 2102966"/>
              <a:gd name="connsiteX36" fmla="*/ 1485833 w 2242827"/>
              <a:gd name="connsiteY36" fmla="*/ 0 h 2102966"/>
              <a:gd name="connsiteX37" fmla="*/ 1508109 w 2242827"/>
              <a:gd name="connsiteY37" fmla="*/ 0 h 2102966"/>
              <a:gd name="connsiteX38" fmla="*/ 1507724 w 2242827"/>
              <a:gd name="connsiteY38" fmla="*/ 7596 h 2102966"/>
              <a:gd name="connsiteX39" fmla="*/ 0 w 2242827"/>
              <a:gd name="connsiteY39" fmla="*/ 1368317 h 2102966"/>
              <a:gd name="connsiteX40" fmla="*/ 0 w 2242827"/>
              <a:gd name="connsiteY40" fmla="*/ 1346041 h 2102966"/>
              <a:gd name="connsiteX41" fmla="*/ 1485563 w 2242827"/>
              <a:gd name="connsiteY41" fmla="*/ 5325 h 2102966"/>
              <a:gd name="connsiteX42" fmla="*/ 1362591 w 2242827"/>
              <a:gd name="connsiteY42" fmla="*/ 0 h 2102966"/>
              <a:gd name="connsiteX43" fmla="*/ 1385194 w 2242827"/>
              <a:gd name="connsiteY43" fmla="*/ 0 h 2102966"/>
              <a:gd name="connsiteX44" fmla="*/ 1364797 w 2242827"/>
              <a:gd name="connsiteY44" fmla="*/ 133264 h 2102966"/>
              <a:gd name="connsiteX45" fmla="*/ 0 w 2242827"/>
              <a:gd name="connsiteY45" fmla="*/ 1245917 h 2102966"/>
              <a:gd name="connsiteX46" fmla="*/ 0 w 2242827"/>
              <a:gd name="connsiteY46" fmla="*/ 1223641 h 2102966"/>
              <a:gd name="connsiteX47" fmla="*/ 1342864 w 2242827"/>
              <a:gd name="connsiteY47" fmla="*/ 128894 h 2102966"/>
              <a:gd name="connsiteX48" fmla="*/ 1238878 w 2242827"/>
              <a:gd name="connsiteY48" fmla="*/ 0 h 2102966"/>
              <a:gd name="connsiteX49" fmla="*/ 1261388 w 2242827"/>
              <a:gd name="connsiteY49" fmla="*/ 0 h 2102966"/>
              <a:gd name="connsiteX50" fmla="*/ 1244763 w 2242827"/>
              <a:gd name="connsiteY50" fmla="*/ 108614 h 2102966"/>
              <a:gd name="connsiteX51" fmla="*/ 0 w 2242827"/>
              <a:gd name="connsiteY51" fmla="*/ 1123397 h 2102966"/>
              <a:gd name="connsiteX52" fmla="*/ 0 w 2242827"/>
              <a:gd name="connsiteY52" fmla="*/ 1101121 h 2102966"/>
              <a:gd name="connsiteX53" fmla="*/ 1222940 w 2242827"/>
              <a:gd name="connsiteY53" fmla="*/ 104135 h 2102966"/>
              <a:gd name="connsiteX54" fmla="*/ 1115178 w 2242827"/>
              <a:gd name="connsiteY54" fmla="*/ 0 h 2102966"/>
              <a:gd name="connsiteX55" fmla="*/ 1137688 w 2242827"/>
              <a:gd name="connsiteY55" fmla="*/ 0 h 2102966"/>
              <a:gd name="connsiteX56" fmla="*/ 1124836 w 2242827"/>
              <a:gd name="connsiteY56" fmla="*/ 83962 h 2102966"/>
              <a:gd name="connsiteX57" fmla="*/ 0 w 2242827"/>
              <a:gd name="connsiteY57" fmla="*/ 1000978 h 2102966"/>
              <a:gd name="connsiteX58" fmla="*/ 0 w 2242827"/>
              <a:gd name="connsiteY58" fmla="*/ 978703 h 2102966"/>
              <a:gd name="connsiteX59" fmla="*/ 1103012 w 2242827"/>
              <a:gd name="connsiteY59" fmla="*/ 79485 h 2102966"/>
              <a:gd name="connsiteX60" fmla="*/ 991375 w 2242827"/>
              <a:gd name="connsiteY60" fmla="*/ 0 h 2102966"/>
              <a:gd name="connsiteX61" fmla="*/ 1013997 w 2242827"/>
              <a:gd name="connsiteY61" fmla="*/ 0 h 2102966"/>
              <a:gd name="connsiteX62" fmla="*/ 1004915 w 2242827"/>
              <a:gd name="connsiteY62" fmla="*/ 59331 h 2102966"/>
              <a:gd name="connsiteX63" fmla="*/ 0 w 2242827"/>
              <a:gd name="connsiteY63" fmla="*/ 878583 h 2102966"/>
              <a:gd name="connsiteX64" fmla="*/ 0 w 2242827"/>
              <a:gd name="connsiteY64" fmla="*/ 856307 h 2102966"/>
              <a:gd name="connsiteX65" fmla="*/ 982981 w 2242827"/>
              <a:gd name="connsiteY65" fmla="*/ 54853 h 2102966"/>
              <a:gd name="connsiteX66" fmla="*/ 866108 w 2242827"/>
              <a:gd name="connsiteY66" fmla="*/ 0 h 2102966"/>
              <a:gd name="connsiteX67" fmla="*/ 888384 w 2242827"/>
              <a:gd name="connsiteY67" fmla="*/ 0 h 2102966"/>
              <a:gd name="connsiteX68" fmla="*/ 884876 w 2242827"/>
              <a:gd name="connsiteY68" fmla="*/ 34680 h 2102966"/>
              <a:gd name="connsiteX69" fmla="*/ 0 w 2242827"/>
              <a:gd name="connsiteY69" fmla="*/ 756058 h 2102966"/>
              <a:gd name="connsiteX70" fmla="*/ 0 w 2242827"/>
              <a:gd name="connsiteY70" fmla="*/ 733782 h 2102966"/>
              <a:gd name="connsiteX71" fmla="*/ 863057 w 2242827"/>
              <a:gd name="connsiteY71" fmla="*/ 30169 h 2102966"/>
              <a:gd name="connsiteX72" fmla="*/ 743692 w 2242827"/>
              <a:gd name="connsiteY72" fmla="*/ 0 h 2102966"/>
              <a:gd name="connsiteX73" fmla="*/ 765973 w 2242827"/>
              <a:gd name="connsiteY73" fmla="*/ 0 h 2102966"/>
              <a:gd name="connsiteX74" fmla="*/ 764957 w 2242827"/>
              <a:gd name="connsiteY74" fmla="*/ 10048 h 2102966"/>
              <a:gd name="connsiteX75" fmla="*/ 0 w 2242827"/>
              <a:gd name="connsiteY75" fmla="*/ 633662 h 2102966"/>
              <a:gd name="connsiteX76" fmla="*/ 0 w 2242827"/>
              <a:gd name="connsiteY76" fmla="*/ 611386 h 2102966"/>
              <a:gd name="connsiteX77" fmla="*/ 743129 w 2242827"/>
              <a:gd name="connsiteY77" fmla="*/ 5570 h 2102966"/>
              <a:gd name="connsiteX78" fmla="*/ 617163 w 2242827"/>
              <a:gd name="connsiteY78" fmla="*/ 0 h 2102966"/>
              <a:gd name="connsiteX79" fmla="*/ 640489 w 2242827"/>
              <a:gd name="connsiteY79" fmla="*/ 0 h 2102966"/>
              <a:gd name="connsiteX80" fmla="*/ 606611 w 2242827"/>
              <a:gd name="connsiteY80" fmla="*/ 108906 h 2102966"/>
              <a:gd name="connsiteX81" fmla="*/ 0 w 2242827"/>
              <a:gd name="connsiteY81" fmla="*/ 511248 h 2102966"/>
              <a:gd name="connsiteX82" fmla="*/ 0 w 2242827"/>
              <a:gd name="connsiteY82" fmla="*/ 488972 h 2102966"/>
              <a:gd name="connsiteX83" fmla="*/ 585980 w 2242827"/>
              <a:gd name="connsiteY83" fmla="*/ 100252 h 2102966"/>
              <a:gd name="connsiteX84" fmla="*/ 489561 w 2242827"/>
              <a:gd name="connsiteY84" fmla="*/ 0 h 2102966"/>
              <a:gd name="connsiteX85" fmla="*/ 512789 w 2242827"/>
              <a:gd name="connsiteY85" fmla="*/ 0 h 2102966"/>
              <a:gd name="connsiteX86" fmla="*/ 493721 w 2242827"/>
              <a:gd name="connsiteY86" fmla="*/ 61289 h 2102966"/>
              <a:gd name="connsiteX87" fmla="*/ 0 w 2242827"/>
              <a:gd name="connsiteY87" fmla="*/ 388735 h 2102966"/>
              <a:gd name="connsiteX88" fmla="*/ 0 w 2242827"/>
              <a:gd name="connsiteY88" fmla="*/ 366459 h 2102966"/>
              <a:gd name="connsiteX89" fmla="*/ 473199 w 2242827"/>
              <a:gd name="connsiteY89" fmla="*/ 52587 h 2102966"/>
              <a:gd name="connsiteX90" fmla="*/ 361966 w 2242827"/>
              <a:gd name="connsiteY90" fmla="*/ 0 h 2102966"/>
              <a:gd name="connsiteX91" fmla="*/ 385181 w 2242827"/>
              <a:gd name="connsiteY91" fmla="*/ 0 h 2102966"/>
              <a:gd name="connsiteX92" fmla="*/ 380937 w 2242827"/>
              <a:gd name="connsiteY92" fmla="*/ 13636 h 2102966"/>
              <a:gd name="connsiteX93" fmla="*/ 0 w 2242827"/>
              <a:gd name="connsiteY93" fmla="*/ 266328 h 2102966"/>
              <a:gd name="connsiteX94" fmla="*/ 0 w 2242827"/>
              <a:gd name="connsiteY94" fmla="*/ 244052 h 2102966"/>
              <a:gd name="connsiteX95" fmla="*/ 360416 w 2242827"/>
              <a:gd name="connsiteY95" fmla="*/ 4982 h 2102966"/>
              <a:gd name="connsiteX96" fmla="*/ 218905 w 2242827"/>
              <a:gd name="connsiteY96" fmla="*/ 0 h 2102966"/>
              <a:gd name="connsiteX97" fmla="*/ 249720 w 2242827"/>
              <a:gd name="connsiteY97" fmla="*/ 0 h 2102966"/>
              <a:gd name="connsiteX98" fmla="*/ 241311 w 2242827"/>
              <a:gd name="connsiteY98" fmla="*/ 15475 h 2102966"/>
              <a:gd name="connsiteX99" fmla="*/ 0 w 2242827"/>
              <a:gd name="connsiteY99" fmla="*/ 143932 h 2102966"/>
              <a:gd name="connsiteX100" fmla="*/ 0 w 2242827"/>
              <a:gd name="connsiteY100" fmla="*/ 121656 h 2102966"/>
              <a:gd name="connsiteX101" fmla="*/ 189966 w 2242827"/>
              <a:gd name="connsiteY101" fmla="*/ 42875 h 210296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</a:cxnLst>
            <a:rect l="l" t="t" r="r" b="b"/>
            <a:pathLst>
              <a:path w="2242827" h="2102966">
                <a:moveTo>
                  <a:pt x="2220549" y="0"/>
                </a:moveTo>
                <a:lnTo>
                  <a:pt x="2242827" y="0"/>
                </a:lnTo>
                <a:lnTo>
                  <a:pt x="2238641" y="82607"/>
                </a:lnTo>
                <a:cubicBezTo>
                  <a:pt x="2123193" y="1215807"/>
                  <a:pt x="1163255" y="2102966"/>
                  <a:pt x="1" y="2102966"/>
                </a:cubicBezTo>
                <a:lnTo>
                  <a:pt x="1" y="2080690"/>
                </a:lnTo>
                <a:cubicBezTo>
                  <a:pt x="1151759" y="2080690"/>
                  <a:pt x="2102176" y="1202330"/>
                  <a:pt x="2216479" y="80336"/>
                </a:cubicBezTo>
                <a:close/>
                <a:moveTo>
                  <a:pt x="2098030" y="0"/>
                </a:moveTo>
                <a:lnTo>
                  <a:pt x="2120412" y="0"/>
                </a:lnTo>
                <a:lnTo>
                  <a:pt x="2116859" y="70117"/>
                </a:lnTo>
                <a:cubicBezTo>
                  <a:pt x="2007691" y="1141666"/>
                  <a:pt x="1099966" y="1980571"/>
                  <a:pt x="1" y="1980571"/>
                </a:cubicBezTo>
                <a:lnTo>
                  <a:pt x="1" y="1958295"/>
                </a:lnTo>
                <a:cubicBezTo>
                  <a:pt x="1088470" y="1958295"/>
                  <a:pt x="1986577" y="1128187"/>
                  <a:pt x="2094588" y="67938"/>
                </a:cubicBezTo>
                <a:close/>
                <a:moveTo>
                  <a:pt x="1975608" y="0"/>
                </a:moveTo>
                <a:lnTo>
                  <a:pt x="1997887" y="0"/>
                </a:lnTo>
                <a:lnTo>
                  <a:pt x="1994968" y="57611"/>
                </a:lnTo>
                <a:cubicBezTo>
                  <a:pt x="1892090" y="1067493"/>
                  <a:pt x="1036676" y="1858047"/>
                  <a:pt x="1" y="1858047"/>
                </a:cubicBezTo>
                <a:lnTo>
                  <a:pt x="1" y="1835771"/>
                </a:lnTo>
                <a:cubicBezTo>
                  <a:pt x="1025181" y="1835771"/>
                  <a:pt x="1871073" y="1053919"/>
                  <a:pt x="1972805" y="55322"/>
                </a:cubicBezTo>
                <a:close/>
                <a:moveTo>
                  <a:pt x="1853193" y="0"/>
                </a:moveTo>
                <a:lnTo>
                  <a:pt x="1875472" y="0"/>
                </a:lnTo>
                <a:lnTo>
                  <a:pt x="1873186" y="45119"/>
                </a:lnTo>
                <a:cubicBezTo>
                  <a:pt x="1776588" y="993350"/>
                  <a:pt x="973388" y="1735650"/>
                  <a:pt x="0" y="1735650"/>
                </a:cubicBezTo>
                <a:lnTo>
                  <a:pt x="0" y="1713374"/>
                </a:lnTo>
                <a:cubicBezTo>
                  <a:pt x="961784" y="1713374"/>
                  <a:pt x="1755557" y="979877"/>
                  <a:pt x="1851022" y="42848"/>
                </a:cubicBezTo>
                <a:close/>
                <a:moveTo>
                  <a:pt x="1730668" y="0"/>
                </a:moveTo>
                <a:lnTo>
                  <a:pt x="1753056" y="0"/>
                </a:lnTo>
                <a:lnTo>
                  <a:pt x="1751404" y="32610"/>
                </a:lnTo>
                <a:cubicBezTo>
                  <a:pt x="1661086" y="919190"/>
                  <a:pt x="910098" y="1613232"/>
                  <a:pt x="0" y="1613232"/>
                </a:cubicBezTo>
                <a:lnTo>
                  <a:pt x="0" y="1590961"/>
                </a:lnTo>
                <a:cubicBezTo>
                  <a:pt x="898495" y="1590961"/>
                  <a:pt x="1639954" y="905712"/>
                  <a:pt x="1729127" y="30432"/>
                </a:cubicBezTo>
                <a:close/>
                <a:moveTo>
                  <a:pt x="1608247" y="0"/>
                </a:moveTo>
                <a:lnTo>
                  <a:pt x="1630525" y="0"/>
                </a:lnTo>
                <a:lnTo>
                  <a:pt x="1629507" y="20086"/>
                </a:lnTo>
                <a:cubicBezTo>
                  <a:pt x="1545469" y="844919"/>
                  <a:pt x="846701" y="1490712"/>
                  <a:pt x="0" y="1490712"/>
                </a:cubicBezTo>
                <a:lnTo>
                  <a:pt x="0" y="1468436"/>
                </a:lnTo>
                <a:cubicBezTo>
                  <a:pt x="835206" y="1468436"/>
                  <a:pt x="1524451" y="831445"/>
                  <a:pt x="1607345" y="17816"/>
                </a:cubicBezTo>
                <a:close/>
                <a:moveTo>
                  <a:pt x="1485833" y="0"/>
                </a:moveTo>
                <a:lnTo>
                  <a:pt x="1508109" y="0"/>
                </a:lnTo>
                <a:lnTo>
                  <a:pt x="1507724" y="7596"/>
                </a:lnTo>
                <a:cubicBezTo>
                  <a:pt x="1429966" y="770778"/>
                  <a:pt x="783416" y="1368317"/>
                  <a:pt x="0" y="1368317"/>
                </a:cubicBezTo>
                <a:lnTo>
                  <a:pt x="0" y="1346041"/>
                </a:lnTo>
                <a:cubicBezTo>
                  <a:pt x="771917" y="1346041"/>
                  <a:pt x="1408949" y="757304"/>
                  <a:pt x="1485563" y="5325"/>
                </a:cubicBezTo>
                <a:close/>
                <a:moveTo>
                  <a:pt x="1362591" y="0"/>
                </a:moveTo>
                <a:lnTo>
                  <a:pt x="1385194" y="0"/>
                </a:lnTo>
                <a:lnTo>
                  <a:pt x="1364797" y="133264"/>
                </a:lnTo>
                <a:cubicBezTo>
                  <a:pt x="1234684" y="767432"/>
                  <a:pt x="672215" y="1245917"/>
                  <a:pt x="0" y="1245917"/>
                </a:cubicBezTo>
                <a:lnTo>
                  <a:pt x="0" y="1223641"/>
                </a:lnTo>
                <a:cubicBezTo>
                  <a:pt x="661385" y="1223641"/>
                  <a:pt x="1214835" y="752908"/>
                  <a:pt x="1342864" y="128894"/>
                </a:cubicBezTo>
                <a:close/>
                <a:moveTo>
                  <a:pt x="1238878" y="0"/>
                </a:moveTo>
                <a:lnTo>
                  <a:pt x="1261388" y="0"/>
                </a:lnTo>
                <a:lnTo>
                  <a:pt x="1244763" y="108614"/>
                </a:lnTo>
                <a:cubicBezTo>
                  <a:pt x="1126083" y="687031"/>
                  <a:pt x="613049" y="1123397"/>
                  <a:pt x="0" y="1123397"/>
                </a:cubicBezTo>
                <a:lnTo>
                  <a:pt x="0" y="1101121"/>
                </a:lnTo>
                <a:cubicBezTo>
                  <a:pt x="602316" y="1101121"/>
                  <a:pt x="1106344" y="672419"/>
                  <a:pt x="1222940" y="104135"/>
                </a:cubicBezTo>
                <a:close/>
                <a:moveTo>
                  <a:pt x="1115178" y="0"/>
                </a:moveTo>
                <a:lnTo>
                  <a:pt x="1137688" y="0"/>
                </a:lnTo>
                <a:lnTo>
                  <a:pt x="1124836" y="83962"/>
                </a:lnTo>
                <a:cubicBezTo>
                  <a:pt x="1017592" y="606647"/>
                  <a:pt x="553979" y="1000978"/>
                  <a:pt x="0" y="1000978"/>
                </a:cubicBezTo>
                <a:lnTo>
                  <a:pt x="0" y="978703"/>
                </a:lnTo>
                <a:cubicBezTo>
                  <a:pt x="543246" y="978703"/>
                  <a:pt x="997852" y="592039"/>
                  <a:pt x="1103012" y="79485"/>
                </a:cubicBezTo>
                <a:close/>
                <a:moveTo>
                  <a:pt x="991375" y="0"/>
                </a:moveTo>
                <a:lnTo>
                  <a:pt x="1013997" y="0"/>
                </a:lnTo>
                <a:lnTo>
                  <a:pt x="1004915" y="59331"/>
                </a:lnTo>
                <a:cubicBezTo>
                  <a:pt x="909100" y="526286"/>
                  <a:pt x="494909" y="878583"/>
                  <a:pt x="0" y="878583"/>
                </a:cubicBezTo>
                <a:lnTo>
                  <a:pt x="0" y="856307"/>
                </a:lnTo>
                <a:cubicBezTo>
                  <a:pt x="484176" y="856307"/>
                  <a:pt x="889272" y="511676"/>
                  <a:pt x="982981" y="54853"/>
                </a:cubicBezTo>
                <a:close/>
                <a:moveTo>
                  <a:pt x="866108" y="0"/>
                </a:moveTo>
                <a:lnTo>
                  <a:pt x="888384" y="0"/>
                </a:lnTo>
                <a:lnTo>
                  <a:pt x="884876" y="34680"/>
                </a:lnTo>
                <a:cubicBezTo>
                  <a:pt x="800495" y="445883"/>
                  <a:pt x="435739" y="756058"/>
                  <a:pt x="0" y="756058"/>
                </a:cubicBezTo>
                <a:lnTo>
                  <a:pt x="0" y="733782"/>
                </a:lnTo>
                <a:cubicBezTo>
                  <a:pt x="425107" y="733782"/>
                  <a:pt x="780781" y="431187"/>
                  <a:pt x="863057" y="30169"/>
                </a:cubicBezTo>
                <a:close/>
                <a:moveTo>
                  <a:pt x="743692" y="0"/>
                </a:moveTo>
                <a:lnTo>
                  <a:pt x="765973" y="0"/>
                </a:lnTo>
                <a:lnTo>
                  <a:pt x="764957" y="10048"/>
                </a:lnTo>
                <a:cubicBezTo>
                  <a:pt x="692029" y="365521"/>
                  <a:pt x="376767" y="633662"/>
                  <a:pt x="0" y="633662"/>
                </a:cubicBezTo>
                <a:lnTo>
                  <a:pt x="0" y="611386"/>
                </a:lnTo>
                <a:cubicBezTo>
                  <a:pt x="365938" y="611386"/>
                  <a:pt x="672265" y="350911"/>
                  <a:pt x="743129" y="5570"/>
                </a:cubicBezTo>
                <a:close/>
                <a:moveTo>
                  <a:pt x="617163" y="0"/>
                </a:moveTo>
                <a:lnTo>
                  <a:pt x="640489" y="0"/>
                </a:lnTo>
                <a:lnTo>
                  <a:pt x="606611" y="108906"/>
                </a:lnTo>
                <a:cubicBezTo>
                  <a:pt x="506524" y="345128"/>
                  <a:pt x="272312" y="511248"/>
                  <a:pt x="0" y="511248"/>
                </a:cubicBezTo>
                <a:lnTo>
                  <a:pt x="0" y="488972"/>
                </a:lnTo>
                <a:cubicBezTo>
                  <a:pt x="263030" y="488972"/>
                  <a:pt x="489290" y="328485"/>
                  <a:pt x="585980" y="100252"/>
                </a:cubicBezTo>
                <a:close/>
                <a:moveTo>
                  <a:pt x="489561" y="0"/>
                </a:moveTo>
                <a:lnTo>
                  <a:pt x="512789" y="0"/>
                </a:lnTo>
                <a:lnTo>
                  <a:pt x="493721" y="61289"/>
                </a:lnTo>
                <a:cubicBezTo>
                  <a:pt x="412246" y="253561"/>
                  <a:pt x="221597" y="388735"/>
                  <a:pt x="0" y="388735"/>
                </a:cubicBezTo>
                <a:lnTo>
                  <a:pt x="0" y="366459"/>
                </a:lnTo>
                <a:cubicBezTo>
                  <a:pt x="212399" y="366459"/>
                  <a:pt x="395116" y="236854"/>
                  <a:pt x="473199" y="52587"/>
                </a:cubicBezTo>
                <a:close/>
                <a:moveTo>
                  <a:pt x="361966" y="0"/>
                </a:moveTo>
                <a:lnTo>
                  <a:pt x="385181" y="0"/>
                </a:lnTo>
                <a:lnTo>
                  <a:pt x="380937" y="13636"/>
                </a:lnTo>
                <a:cubicBezTo>
                  <a:pt x="318070" y="161973"/>
                  <a:pt x="170965" y="266328"/>
                  <a:pt x="0" y="266328"/>
                </a:cubicBezTo>
                <a:lnTo>
                  <a:pt x="0" y="244052"/>
                </a:lnTo>
                <a:cubicBezTo>
                  <a:pt x="161767" y="244052"/>
                  <a:pt x="300940" y="145329"/>
                  <a:pt x="360416" y="4982"/>
                </a:cubicBezTo>
                <a:close/>
                <a:moveTo>
                  <a:pt x="218905" y="0"/>
                </a:moveTo>
                <a:lnTo>
                  <a:pt x="249720" y="0"/>
                </a:lnTo>
                <a:lnTo>
                  <a:pt x="241311" y="15475"/>
                </a:lnTo>
                <a:cubicBezTo>
                  <a:pt x="188962" y="92909"/>
                  <a:pt x="100349" y="143932"/>
                  <a:pt x="0" y="143932"/>
                </a:cubicBezTo>
                <a:lnTo>
                  <a:pt x="0" y="121656"/>
                </a:lnTo>
                <a:cubicBezTo>
                  <a:pt x="74091" y="121656"/>
                  <a:pt x="141290" y="91533"/>
                  <a:pt x="189966" y="42875"/>
                </a:cubicBezTo>
                <a:close/>
              </a:path>
            </a:pathLst>
          </a:custGeom>
          <a:solidFill>
            <a:schemeClr val="accent3">
              <a:lumMod val="20000"/>
              <a:lumOff val="80000"/>
            </a:schemeClr>
          </a:solidFill>
          <a:ln w="4588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539496" y="2103120"/>
            <a:ext cx="11119104" cy="443484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080428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Freeform: Shape 27">
            <a:extLst>
              <a:ext uri="{FF2B5EF4-FFF2-40B4-BE49-F238E27FC236}">
                <a16:creationId xmlns:a16="http://schemas.microsoft.com/office/drawing/2014/main" id="{B0C0F070-237F-C60F-3458-4D4D9BA0A222}"/>
              </a:ext>
            </a:extLst>
          </p:cNvPr>
          <p:cNvSpPr/>
          <p:nvPr userDrawn="1"/>
        </p:nvSpPr>
        <p:spPr>
          <a:xfrm>
            <a:off x="9866106" y="0"/>
            <a:ext cx="2325894" cy="2180854"/>
          </a:xfrm>
          <a:custGeom>
            <a:avLst/>
            <a:gdLst>
              <a:gd name="connsiteX0" fmla="*/ 2066927 w 2325894"/>
              <a:gd name="connsiteY0" fmla="*/ 0 h 2180854"/>
              <a:gd name="connsiteX1" fmla="*/ 2098882 w 2325894"/>
              <a:gd name="connsiteY1" fmla="*/ 0 h 2180854"/>
              <a:gd name="connsiteX2" fmla="*/ 2128893 w 2325894"/>
              <a:gd name="connsiteY2" fmla="*/ 44463 h 2180854"/>
              <a:gd name="connsiteX3" fmla="*/ 2269798 w 2325894"/>
              <a:gd name="connsiteY3" fmla="*/ 120493 h 2180854"/>
              <a:gd name="connsiteX4" fmla="*/ 2325894 w 2325894"/>
              <a:gd name="connsiteY4" fmla="*/ 126162 h 2180854"/>
              <a:gd name="connsiteX5" fmla="*/ 2325894 w 2325894"/>
              <a:gd name="connsiteY5" fmla="*/ 149263 h 2180854"/>
              <a:gd name="connsiteX6" fmla="*/ 2265120 w 2325894"/>
              <a:gd name="connsiteY6" fmla="*/ 143117 h 2180854"/>
              <a:gd name="connsiteX7" fmla="*/ 2075647 w 2325894"/>
              <a:gd name="connsiteY7" fmla="*/ 16048 h 2180854"/>
              <a:gd name="connsiteX8" fmla="*/ 1926448 w 2325894"/>
              <a:gd name="connsiteY8" fmla="*/ 0 h 2180854"/>
              <a:gd name="connsiteX9" fmla="*/ 1950522 w 2325894"/>
              <a:gd name="connsiteY9" fmla="*/ 0 h 2180854"/>
              <a:gd name="connsiteX10" fmla="*/ 1952130 w 2325894"/>
              <a:gd name="connsiteY10" fmla="*/ 5167 h 2180854"/>
              <a:gd name="connsiteX11" fmla="*/ 2244242 w 2325894"/>
              <a:gd name="connsiteY11" fmla="*/ 244834 h 2180854"/>
              <a:gd name="connsiteX12" fmla="*/ 2325894 w 2325894"/>
              <a:gd name="connsiteY12" fmla="*/ 253091 h 2180854"/>
              <a:gd name="connsiteX13" fmla="*/ 2325894 w 2325894"/>
              <a:gd name="connsiteY13" fmla="*/ 276192 h 2180854"/>
              <a:gd name="connsiteX14" fmla="*/ 2239598 w 2325894"/>
              <a:gd name="connsiteY14" fmla="*/ 267464 h 2180854"/>
              <a:gd name="connsiteX15" fmla="*/ 1930848 w 2325894"/>
              <a:gd name="connsiteY15" fmla="*/ 14141 h 2180854"/>
              <a:gd name="connsiteX16" fmla="*/ 1794114 w 2325894"/>
              <a:gd name="connsiteY16" fmla="*/ 0 h 2180854"/>
              <a:gd name="connsiteX17" fmla="*/ 1818202 w 2325894"/>
              <a:gd name="connsiteY17" fmla="*/ 0 h 2180854"/>
              <a:gd name="connsiteX18" fmla="*/ 1835170 w 2325894"/>
              <a:gd name="connsiteY18" fmla="*/ 54535 h 2180854"/>
              <a:gd name="connsiteX19" fmla="*/ 2218687 w 2325894"/>
              <a:gd name="connsiteY19" fmla="*/ 369191 h 2180854"/>
              <a:gd name="connsiteX20" fmla="*/ 2325894 w 2325894"/>
              <a:gd name="connsiteY20" fmla="*/ 380032 h 2180854"/>
              <a:gd name="connsiteX21" fmla="*/ 2325894 w 2325894"/>
              <a:gd name="connsiteY21" fmla="*/ 403132 h 2180854"/>
              <a:gd name="connsiteX22" fmla="*/ 2214043 w 2325894"/>
              <a:gd name="connsiteY22" fmla="*/ 391825 h 2180854"/>
              <a:gd name="connsiteX23" fmla="*/ 1813889 w 2325894"/>
              <a:gd name="connsiteY23" fmla="*/ 63559 h 2180854"/>
              <a:gd name="connsiteX24" fmla="*/ 1661683 w 2325894"/>
              <a:gd name="connsiteY24" fmla="*/ 0 h 2180854"/>
              <a:gd name="connsiteX25" fmla="*/ 1685874 w 2325894"/>
              <a:gd name="connsiteY25" fmla="*/ 0 h 2180854"/>
              <a:gd name="connsiteX26" fmla="*/ 1718212 w 2325894"/>
              <a:gd name="connsiteY26" fmla="*/ 103965 h 2180854"/>
              <a:gd name="connsiteX27" fmla="*/ 2193133 w 2325894"/>
              <a:gd name="connsiteY27" fmla="*/ 493659 h 2180854"/>
              <a:gd name="connsiteX28" fmla="*/ 2325894 w 2325894"/>
              <a:gd name="connsiteY28" fmla="*/ 507083 h 2180854"/>
              <a:gd name="connsiteX29" fmla="*/ 2325894 w 2325894"/>
              <a:gd name="connsiteY29" fmla="*/ 530183 h 2180854"/>
              <a:gd name="connsiteX30" fmla="*/ 2188450 w 2325894"/>
              <a:gd name="connsiteY30" fmla="*/ 516288 h 2180854"/>
              <a:gd name="connsiteX31" fmla="*/ 1696817 w 2325894"/>
              <a:gd name="connsiteY31" fmla="*/ 112939 h 2180854"/>
              <a:gd name="connsiteX32" fmla="*/ 1531553 w 2325894"/>
              <a:gd name="connsiteY32" fmla="*/ 0 h 2180854"/>
              <a:gd name="connsiteX33" fmla="*/ 1554659 w 2325894"/>
              <a:gd name="connsiteY33" fmla="*/ 0 h 2180854"/>
              <a:gd name="connsiteX34" fmla="*/ 1555243 w 2325894"/>
              <a:gd name="connsiteY34" fmla="*/ 5776 h 2180854"/>
              <a:gd name="connsiteX35" fmla="*/ 2245588 w 2325894"/>
              <a:gd name="connsiteY35" fmla="*/ 629962 h 2180854"/>
              <a:gd name="connsiteX36" fmla="*/ 2325894 w 2325894"/>
              <a:gd name="connsiteY36" fmla="*/ 634030 h 2180854"/>
              <a:gd name="connsiteX37" fmla="*/ 2325894 w 2325894"/>
              <a:gd name="connsiteY37" fmla="*/ 657131 h 2180854"/>
              <a:gd name="connsiteX38" fmla="*/ 2243214 w 2325894"/>
              <a:gd name="connsiteY38" fmla="*/ 652943 h 2180854"/>
              <a:gd name="connsiteX39" fmla="*/ 1532607 w 2325894"/>
              <a:gd name="connsiteY39" fmla="*/ 10419 h 2180854"/>
              <a:gd name="connsiteX40" fmla="*/ 1404609 w 2325894"/>
              <a:gd name="connsiteY40" fmla="*/ 0 h 2180854"/>
              <a:gd name="connsiteX41" fmla="*/ 1427709 w 2325894"/>
              <a:gd name="connsiteY41" fmla="*/ 0 h 2180854"/>
              <a:gd name="connsiteX42" fmla="*/ 1430873 w 2325894"/>
              <a:gd name="connsiteY42" fmla="*/ 31287 h 2180854"/>
              <a:gd name="connsiteX43" fmla="*/ 2232606 w 2325894"/>
              <a:gd name="connsiteY43" fmla="*/ 756233 h 2180854"/>
              <a:gd name="connsiteX44" fmla="*/ 2325894 w 2325894"/>
              <a:gd name="connsiteY44" fmla="*/ 760959 h 2180854"/>
              <a:gd name="connsiteX45" fmla="*/ 2325894 w 2325894"/>
              <a:gd name="connsiteY45" fmla="*/ 784060 h 2180854"/>
              <a:gd name="connsiteX46" fmla="*/ 2230270 w 2325894"/>
              <a:gd name="connsiteY46" fmla="*/ 779216 h 2180854"/>
              <a:gd name="connsiteX47" fmla="*/ 1408246 w 2325894"/>
              <a:gd name="connsiteY47" fmla="*/ 35964 h 2180854"/>
              <a:gd name="connsiteX48" fmla="*/ 1274343 w 2325894"/>
              <a:gd name="connsiteY48" fmla="*/ 0 h 2180854"/>
              <a:gd name="connsiteX49" fmla="*/ 1300756 w 2325894"/>
              <a:gd name="connsiteY49" fmla="*/ 0 h 2180854"/>
              <a:gd name="connsiteX50" fmla="*/ 1306507 w 2325894"/>
              <a:gd name="connsiteY50" fmla="*/ 56884 h 2180854"/>
              <a:gd name="connsiteX51" fmla="*/ 2219643 w 2325894"/>
              <a:gd name="connsiteY51" fmla="*/ 882640 h 2180854"/>
              <a:gd name="connsiteX52" fmla="*/ 2325894 w 2325894"/>
              <a:gd name="connsiteY52" fmla="*/ 888022 h 2180854"/>
              <a:gd name="connsiteX53" fmla="*/ 2325894 w 2325894"/>
              <a:gd name="connsiteY53" fmla="*/ 911123 h 2180854"/>
              <a:gd name="connsiteX54" fmla="*/ 2217286 w 2325894"/>
              <a:gd name="connsiteY54" fmla="*/ 905621 h 2180854"/>
              <a:gd name="connsiteX55" fmla="*/ 1283761 w 2325894"/>
              <a:gd name="connsiteY55" fmla="*/ 61528 h 2180854"/>
              <a:gd name="connsiteX56" fmla="*/ 1146071 w 2325894"/>
              <a:gd name="connsiteY56" fmla="*/ 0 h 2180854"/>
              <a:gd name="connsiteX57" fmla="*/ 1169414 w 2325894"/>
              <a:gd name="connsiteY57" fmla="*/ 0 h 2180854"/>
              <a:gd name="connsiteX58" fmla="*/ 1182030 w 2325894"/>
              <a:gd name="connsiteY58" fmla="*/ 82429 h 2180854"/>
              <a:gd name="connsiteX59" fmla="*/ 2206679 w 2325894"/>
              <a:gd name="connsiteY59" fmla="*/ 1008912 h 2180854"/>
              <a:gd name="connsiteX60" fmla="*/ 2325894 w 2325894"/>
              <a:gd name="connsiteY60" fmla="*/ 1014951 h 2180854"/>
              <a:gd name="connsiteX61" fmla="*/ 2325894 w 2325894"/>
              <a:gd name="connsiteY61" fmla="*/ 1038052 h 2180854"/>
              <a:gd name="connsiteX62" fmla="*/ 2204323 w 2325894"/>
              <a:gd name="connsiteY62" fmla="*/ 1031893 h 2180854"/>
              <a:gd name="connsiteX63" fmla="*/ 1159398 w 2325894"/>
              <a:gd name="connsiteY63" fmla="*/ 87072 h 2180854"/>
              <a:gd name="connsiteX64" fmla="*/ 1017789 w 2325894"/>
              <a:gd name="connsiteY64" fmla="*/ 0 h 2180854"/>
              <a:gd name="connsiteX65" fmla="*/ 1041132 w 2325894"/>
              <a:gd name="connsiteY65" fmla="*/ 0 h 2180854"/>
              <a:gd name="connsiteX66" fmla="*/ 1057661 w 2325894"/>
              <a:gd name="connsiteY66" fmla="*/ 107992 h 2180854"/>
              <a:gd name="connsiteX67" fmla="*/ 2193716 w 2325894"/>
              <a:gd name="connsiteY67" fmla="*/ 1135208 h 2180854"/>
              <a:gd name="connsiteX68" fmla="*/ 2325894 w 2325894"/>
              <a:gd name="connsiteY68" fmla="*/ 1141903 h 2180854"/>
              <a:gd name="connsiteX69" fmla="*/ 2325894 w 2325894"/>
              <a:gd name="connsiteY69" fmla="*/ 1165004 h 2180854"/>
              <a:gd name="connsiteX70" fmla="*/ 2191361 w 2325894"/>
              <a:gd name="connsiteY70" fmla="*/ 1158189 h 2180854"/>
              <a:gd name="connsiteX71" fmla="*/ 1035029 w 2325894"/>
              <a:gd name="connsiteY71" fmla="*/ 112636 h 2180854"/>
              <a:gd name="connsiteX72" fmla="*/ 889397 w 2325894"/>
              <a:gd name="connsiteY72" fmla="*/ 0 h 2180854"/>
              <a:gd name="connsiteX73" fmla="*/ 912837 w 2325894"/>
              <a:gd name="connsiteY73" fmla="*/ 0 h 2180854"/>
              <a:gd name="connsiteX74" fmla="*/ 933296 w 2325894"/>
              <a:gd name="connsiteY74" fmla="*/ 133667 h 2180854"/>
              <a:gd name="connsiteX75" fmla="*/ 2180754 w 2325894"/>
              <a:gd name="connsiteY75" fmla="*/ 1261608 h 2180854"/>
              <a:gd name="connsiteX76" fmla="*/ 2325894 w 2325894"/>
              <a:gd name="connsiteY76" fmla="*/ 1268960 h 2180854"/>
              <a:gd name="connsiteX77" fmla="*/ 2325894 w 2325894"/>
              <a:gd name="connsiteY77" fmla="*/ 1292061 h 2180854"/>
              <a:gd name="connsiteX78" fmla="*/ 2178378 w 2325894"/>
              <a:gd name="connsiteY78" fmla="*/ 1284588 h 2180854"/>
              <a:gd name="connsiteX79" fmla="*/ 910550 w 2325894"/>
              <a:gd name="connsiteY79" fmla="*/ 138199 h 2180854"/>
              <a:gd name="connsiteX80" fmla="*/ 761929 w 2325894"/>
              <a:gd name="connsiteY80" fmla="*/ 0 h 2180854"/>
              <a:gd name="connsiteX81" fmla="*/ 785032 w 2325894"/>
              <a:gd name="connsiteY81" fmla="*/ 0 h 2180854"/>
              <a:gd name="connsiteX82" fmla="*/ 785312 w 2325894"/>
              <a:gd name="connsiteY82" fmla="*/ 5523 h 2180854"/>
              <a:gd name="connsiteX83" fmla="*/ 2167790 w 2325894"/>
              <a:gd name="connsiteY83" fmla="*/ 1387884 h 2180854"/>
              <a:gd name="connsiteX84" fmla="*/ 2325894 w 2325894"/>
              <a:gd name="connsiteY84" fmla="*/ 1395894 h 2180854"/>
              <a:gd name="connsiteX85" fmla="*/ 2325894 w 2325894"/>
              <a:gd name="connsiteY85" fmla="*/ 1418995 h 2180854"/>
              <a:gd name="connsiteX86" fmla="*/ 2165434 w 2325894"/>
              <a:gd name="connsiteY86" fmla="*/ 1410866 h 2180854"/>
              <a:gd name="connsiteX87" fmla="*/ 762328 w 2325894"/>
              <a:gd name="connsiteY87" fmla="*/ 7877 h 2180854"/>
              <a:gd name="connsiteX88" fmla="*/ 634980 w 2325894"/>
              <a:gd name="connsiteY88" fmla="*/ 0 h 2180854"/>
              <a:gd name="connsiteX89" fmla="*/ 658083 w 2325894"/>
              <a:gd name="connsiteY89" fmla="*/ 0 h 2180854"/>
              <a:gd name="connsiteX90" fmla="*/ 659019 w 2325894"/>
              <a:gd name="connsiteY90" fmla="*/ 18476 h 2180854"/>
              <a:gd name="connsiteX91" fmla="*/ 2154827 w 2325894"/>
              <a:gd name="connsiteY91" fmla="*/ 1514157 h 2180854"/>
              <a:gd name="connsiteX92" fmla="*/ 2325894 w 2325894"/>
              <a:gd name="connsiteY92" fmla="*/ 1522823 h 2180854"/>
              <a:gd name="connsiteX93" fmla="*/ 2325894 w 2325894"/>
              <a:gd name="connsiteY93" fmla="*/ 1545924 h 2180854"/>
              <a:gd name="connsiteX94" fmla="*/ 2152472 w 2325894"/>
              <a:gd name="connsiteY94" fmla="*/ 1537138 h 2180854"/>
              <a:gd name="connsiteX95" fmla="*/ 636036 w 2325894"/>
              <a:gd name="connsiteY95" fmla="*/ 20831 h 2180854"/>
              <a:gd name="connsiteX96" fmla="*/ 507911 w 2325894"/>
              <a:gd name="connsiteY96" fmla="*/ 0 h 2180854"/>
              <a:gd name="connsiteX97" fmla="*/ 531128 w 2325894"/>
              <a:gd name="connsiteY97" fmla="*/ 0 h 2180854"/>
              <a:gd name="connsiteX98" fmla="*/ 532727 w 2325894"/>
              <a:gd name="connsiteY98" fmla="*/ 31559 h 2180854"/>
              <a:gd name="connsiteX99" fmla="*/ 2141864 w 2325894"/>
              <a:gd name="connsiteY99" fmla="*/ 1640562 h 2180854"/>
              <a:gd name="connsiteX100" fmla="*/ 2325894 w 2325894"/>
              <a:gd name="connsiteY100" fmla="*/ 1649885 h 2180854"/>
              <a:gd name="connsiteX101" fmla="*/ 2325894 w 2325894"/>
              <a:gd name="connsiteY101" fmla="*/ 1672981 h 2180854"/>
              <a:gd name="connsiteX102" fmla="*/ 2139488 w 2325894"/>
              <a:gd name="connsiteY102" fmla="*/ 1663539 h 2180854"/>
              <a:gd name="connsiteX103" fmla="*/ 509624 w 2325894"/>
              <a:gd name="connsiteY103" fmla="*/ 33818 h 2180854"/>
              <a:gd name="connsiteX104" fmla="*/ 380961 w 2325894"/>
              <a:gd name="connsiteY104" fmla="*/ 0 h 2180854"/>
              <a:gd name="connsiteX105" fmla="*/ 404065 w 2325894"/>
              <a:gd name="connsiteY105" fmla="*/ 0 h 2180854"/>
              <a:gd name="connsiteX106" fmla="*/ 406316 w 2325894"/>
              <a:gd name="connsiteY106" fmla="*/ 44437 h 2180854"/>
              <a:gd name="connsiteX107" fmla="*/ 2128900 w 2325894"/>
              <a:gd name="connsiteY107" fmla="*/ 1766854 h 2180854"/>
              <a:gd name="connsiteX108" fmla="*/ 2325894 w 2325894"/>
              <a:gd name="connsiteY108" fmla="*/ 1776833 h 2180854"/>
              <a:gd name="connsiteX109" fmla="*/ 2325894 w 2325894"/>
              <a:gd name="connsiteY109" fmla="*/ 1799934 h 2180854"/>
              <a:gd name="connsiteX110" fmla="*/ 2126525 w 2325894"/>
              <a:gd name="connsiteY110" fmla="*/ 1789835 h 2180854"/>
              <a:gd name="connsiteX111" fmla="*/ 383332 w 2325894"/>
              <a:gd name="connsiteY111" fmla="*/ 46792 h 2180854"/>
              <a:gd name="connsiteX112" fmla="*/ 254013 w 2325894"/>
              <a:gd name="connsiteY112" fmla="*/ 0 h 2180854"/>
              <a:gd name="connsiteX113" fmla="*/ 277116 w 2325894"/>
              <a:gd name="connsiteY113" fmla="*/ 0 h 2180854"/>
              <a:gd name="connsiteX114" fmla="*/ 280023 w 2325894"/>
              <a:gd name="connsiteY114" fmla="*/ 57371 h 2180854"/>
              <a:gd name="connsiteX115" fmla="*/ 2115917 w 2325894"/>
              <a:gd name="connsiteY115" fmla="*/ 1893125 h 2180854"/>
              <a:gd name="connsiteX116" fmla="*/ 2325894 w 2325894"/>
              <a:gd name="connsiteY116" fmla="*/ 1903762 h 2180854"/>
              <a:gd name="connsiteX117" fmla="*/ 2325894 w 2325894"/>
              <a:gd name="connsiteY117" fmla="*/ 1926863 h 2180854"/>
              <a:gd name="connsiteX118" fmla="*/ 2113563 w 2325894"/>
              <a:gd name="connsiteY118" fmla="*/ 1916107 h 2180854"/>
              <a:gd name="connsiteX119" fmla="*/ 257040 w 2325894"/>
              <a:gd name="connsiteY119" fmla="*/ 59745 h 2180854"/>
              <a:gd name="connsiteX120" fmla="*/ 126949 w 2325894"/>
              <a:gd name="connsiteY120" fmla="*/ 0 h 2180854"/>
              <a:gd name="connsiteX121" fmla="*/ 150160 w 2325894"/>
              <a:gd name="connsiteY121" fmla="*/ 0 h 2180854"/>
              <a:gd name="connsiteX122" fmla="*/ 153729 w 2325894"/>
              <a:gd name="connsiteY122" fmla="*/ 70454 h 2180854"/>
              <a:gd name="connsiteX123" fmla="*/ 2102955 w 2325894"/>
              <a:gd name="connsiteY123" fmla="*/ 2019530 h 2180854"/>
              <a:gd name="connsiteX124" fmla="*/ 2325894 w 2325894"/>
              <a:gd name="connsiteY124" fmla="*/ 2030824 h 2180854"/>
              <a:gd name="connsiteX125" fmla="*/ 2325894 w 2325894"/>
              <a:gd name="connsiteY125" fmla="*/ 2053925 h 2180854"/>
              <a:gd name="connsiteX126" fmla="*/ 2100598 w 2325894"/>
              <a:gd name="connsiteY126" fmla="*/ 2042512 h 2180854"/>
              <a:gd name="connsiteX127" fmla="*/ 130633 w 2325894"/>
              <a:gd name="connsiteY127" fmla="*/ 72714 h 2180854"/>
              <a:gd name="connsiteX128" fmla="*/ 0 w 2325894"/>
              <a:gd name="connsiteY128" fmla="*/ 0 h 2180854"/>
              <a:gd name="connsiteX129" fmla="*/ 23103 w 2325894"/>
              <a:gd name="connsiteY129" fmla="*/ 0 h 2180854"/>
              <a:gd name="connsiteX130" fmla="*/ 27324 w 2325894"/>
              <a:gd name="connsiteY130" fmla="*/ 83311 h 2180854"/>
              <a:gd name="connsiteX131" fmla="*/ 2089991 w 2325894"/>
              <a:gd name="connsiteY131" fmla="*/ 2145803 h 2180854"/>
              <a:gd name="connsiteX132" fmla="*/ 2325894 w 2325894"/>
              <a:gd name="connsiteY132" fmla="*/ 2157753 h 2180854"/>
              <a:gd name="connsiteX133" fmla="*/ 2325894 w 2325894"/>
              <a:gd name="connsiteY133" fmla="*/ 2180854 h 2180854"/>
              <a:gd name="connsiteX134" fmla="*/ 2087636 w 2325894"/>
              <a:gd name="connsiteY134" fmla="*/ 2168784 h 2180854"/>
              <a:gd name="connsiteX135" fmla="*/ 4341 w 2325894"/>
              <a:gd name="connsiteY135" fmla="*/ 85667 h 21808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</a:cxnLst>
            <a:rect l="l" t="t" r="r" b="b"/>
            <a:pathLst>
              <a:path w="2325894" h="2180854">
                <a:moveTo>
                  <a:pt x="2066927" y="0"/>
                </a:moveTo>
                <a:lnTo>
                  <a:pt x="2098882" y="0"/>
                </a:lnTo>
                <a:lnTo>
                  <a:pt x="2128893" y="44463"/>
                </a:lnTo>
                <a:cubicBezTo>
                  <a:pt x="2166753" y="82308"/>
                  <a:pt x="2215417" y="109341"/>
                  <a:pt x="2269798" y="120493"/>
                </a:cubicBezTo>
                <a:lnTo>
                  <a:pt x="2325894" y="126162"/>
                </a:lnTo>
                <a:lnTo>
                  <a:pt x="2325894" y="149263"/>
                </a:lnTo>
                <a:lnTo>
                  <a:pt x="2265120" y="143117"/>
                </a:lnTo>
                <a:cubicBezTo>
                  <a:pt x="2186576" y="127002"/>
                  <a:pt x="2119077" y="80290"/>
                  <a:pt x="2075647" y="16048"/>
                </a:cubicBezTo>
                <a:close/>
                <a:moveTo>
                  <a:pt x="1926448" y="0"/>
                </a:moveTo>
                <a:lnTo>
                  <a:pt x="1950522" y="0"/>
                </a:lnTo>
                <a:lnTo>
                  <a:pt x="1952130" y="5167"/>
                </a:lnTo>
                <a:cubicBezTo>
                  <a:pt x="2003529" y="126455"/>
                  <a:pt x="2112323" y="217766"/>
                  <a:pt x="2244242" y="244834"/>
                </a:cubicBezTo>
                <a:lnTo>
                  <a:pt x="2325894" y="253091"/>
                </a:lnTo>
                <a:lnTo>
                  <a:pt x="2325894" y="276192"/>
                </a:lnTo>
                <a:lnTo>
                  <a:pt x="2239598" y="267464"/>
                </a:lnTo>
                <a:cubicBezTo>
                  <a:pt x="2100173" y="238852"/>
                  <a:pt x="1985178" y="142334"/>
                  <a:pt x="1930848" y="14141"/>
                </a:cubicBezTo>
                <a:close/>
                <a:moveTo>
                  <a:pt x="1794114" y="0"/>
                </a:moveTo>
                <a:lnTo>
                  <a:pt x="1818202" y="0"/>
                </a:lnTo>
                <a:lnTo>
                  <a:pt x="1835170" y="54535"/>
                </a:lnTo>
                <a:cubicBezTo>
                  <a:pt x="1902650" y="213778"/>
                  <a:pt x="2045483" y="333656"/>
                  <a:pt x="2218687" y="369191"/>
                </a:cubicBezTo>
                <a:lnTo>
                  <a:pt x="2325894" y="380032"/>
                </a:lnTo>
                <a:lnTo>
                  <a:pt x="2325894" y="403132"/>
                </a:lnTo>
                <a:lnTo>
                  <a:pt x="2214043" y="391825"/>
                </a:lnTo>
                <a:cubicBezTo>
                  <a:pt x="2033333" y="354761"/>
                  <a:pt x="1884299" y="229720"/>
                  <a:pt x="1813889" y="63559"/>
                </a:cubicBezTo>
                <a:close/>
                <a:moveTo>
                  <a:pt x="1661683" y="0"/>
                </a:moveTo>
                <a:lnTo>
                  <a:pt x="1685874" y="0"/>
                </a:lnTo>
                <a:lnTo>
                  <a:pt x="1718212" y="103965"/>
                </a:lnTo>
                <a:cubicBezTo>
                  <a:pt x="1801772" y="301203"/>
                  <a:pt x="1978643" y="449654"/>
                  <a:pt x="2193133" y="493659"/>
                </a:cubicBezTo>
                <a:lnTo>
                  <a:pt x="2325894" y="507083"/>
                </a:lnTo>
                <a:lnTo>
                  <a:pt x="2325894" y="530183"/>
                </a:lnTo>
                <a:lnTo>
                  <a:pt x="2188450" y="516288"/>
                </a:lnTo>
                <a:cubicBezTo>
                  <a:pt x="1966399" y="470740"/>
                  <a:pt x="1783312" y="317082"/>
                  <a:pt x="1696817" y="112939"/>
                </a:cubicBezTo>
                <a:close/>
                <a:moveTo>
                  <a:pt x="1531553" y="0"/>
                </a:moveTo>
                <a:lnTo>
                  <a:pt x="1554659" y="0"/>
                </a:lnTo>
                <a:lnTo>
                  <a:pt x="1555243" y="5776"/>
                </a:lnTo>
                <a:cubicBezTo>
                  <a:pt x="1623483" y="338327"/>
                  <a:pt x="1902268" y="594992"/>
                  <a:pt x="2245588" y="629962"/>
                </a:cubicBezTo>
                <a:lnTo>
                  <a:pt x="2325894" y="634030"/>
                </a:lnTo>
                <a:lnTo>
                  <a:pt x="2325894" y="657131"/>
                </a:lnTo>
                <a:lnTo>
                  <a:pt x="2243214" y="652943"/>
                </a:lnTo>
                <a:cubicBezTo>
                  <a:pt x="1889750" y="616944"/>
                  <a:pt x="1602834" y="352727"/>
                  <a:pt x="1532607" y="10419"/>
                </a:cubicBezTo>
                <a:close/>
                <a:moveTo>
                  <a:pt x="1404609" y="0"/>
                </a:moveTo>
                <a:lnTo>
                  <a:pt x="1427709" y="0"/>
                </a:lnTo>
                <a:lnTo>
                  <a:pt x="1430873" y="31287"/>
                </a:lnTo>
                <a:cubicBezTo>
                  <a:pt x="1510102" y="417452"/>
                  <a:pt x="1833798" y="715609"/>
                  <a:pt x="2232606" y="756233"/>
                </a:cubicBezTo>
                <a:lnTo>
                  <a:pt x="2325894" y="760959"/>
                </a:lnTo>
                <a:lnTo>
                  <a:pt x="2325894" y="784060"/>
                </a:lnTo>
                <a:lnTo>
                  <a:pt x="2230270" y="779216"/>
                </a:lnTo>
                <a:cubicBezTo>
                  <a:pt x="1821463" y="737574"/>
                  <a:pt x="1489501" y="431938"/>
                  <a:pt x="1408246" y="35964"/>
                </a:cubicBezTo>
                <a:close/>
                <a:moveTo>
                  <a:pt x="1274343" y="0"/>
                </a:moveTo>
                <a:lnTo>
                  <a:pt x="1300756" y="0"/>
                </a:lnTo>
                <a:lnTo>
                  <a:pt x="1306507" y="56884"/>
                </a:lnTo>
                <a:cubicBezTo>
                  <a:pt x="1396745" y="496788"/>
                  <a:pt x="1765420" y="836372"/>
                  <a:pt x="2219643" y="882640"/>
                </a:cubicBezTo>
                <a:lnTo>
                  <a:pt x="2325894" y="888022"/>
                </a:lnTo>
                <a:lnTo>
                  <a:pt x="2325894" y="911123"/>
                </a:lnTo>
                <a:lnTo>
                  <a:pt x="2217286" y="905621"/>
                </a:lnTo>
                <a:cubicBezTo>
                  <a:pt x="1752979" y="858324"/>
                  <a:pt x="1376027" y="511189"/>
                  <a:pt x="1283761" y="61528"/>
                </a:cubicBezTo>
                <a:close/>
                <a:moveTo>
                  <a:pt x="1146071" y="0"/>
                </a:moveTo>
                <a:lnTo>
                  <a:pt x="1169414" y="0"/>
                </a:lnTo>
                <a:lnTo>
                  <a:pt x="1182030" y="82429"/>
                </a:lnTo>
                <a:cubicBezTo>
                  <a:pt x="1283296" y="576000"/>
                  <a:pt x="1697029" y="957001"/>
                  <a:pt x="2206679" y="1008912"/>
                </a:cubicBezTo>
                <a:lnTo>
                  <a:pt x="2325894" y="1014951"/>
                </a:lnTo>
                <a:lnTo>
                  <a:pt x="2325894" y="1038052"/>
                </a:lnTo>
                <a:lnTo>
                  <a:pt x="2204323" y="1031893"/>
                </a:lnTo>
                <a:cubicBezTo>
                  <a:pt x="1684600" y="978953"/>
                  <a:pt x="1262670" y="590398"/>
                  <a:pt x="1159398" y="87072"/>
                </a:cubicBezTo>
                <a:close/>
                <a:moveTo>
                  <a:pt x="1017789" y="0"/>
                </a:moveTo>
                <a:lnTo>
                  <a:pt x="1041132" y="0"/>
                </a:lnTo>
                <a:lnTo>
                  <a:pt x="1057661" y="107992"/>
                </a:lnTo>
                <a:cubicBezTo>
                  <a:pt x="1169939" y="655229"/>
                  <a:pt x="1628650" y="1077653"/>
                  <a:pt x="2193716" y="1135208"/>
                </a:cubicBezTo>
                <a:lnTo>
                  <a:pt x="2325894" y="1141903"/>
                </a:lnTo>
                <a:lnTo>
                  <a:pt x="2325894" y="1165004"/>
                </a:lnTo>
                <a:lnTo>
                  <a:pt x="2191361" y="1158189"/>
                </a:lnTo>
                <a:cubicBezTo>
                  <a:pt x="1616222" y="1099606"/>
                  <a:pt x="1149313" y="669630"/>
                  <a:pt x="1035029" y="112636"/>
                </a:cubicBezTo>
                <a:close/>
                <a:moveTo>
                  <a:pt x="889397" y="0"/>
                </a:moveTo>
                <a:lnTo>
                  <a:pt x="912837" y="0"/>
                </a:lnTo>
                <a:lnTo>
                  <a:pt x="933296" y="133667"/>
                </a:lnTo>
                <a:cubicBezTo>
                  <a:pt x="1056582" y="734570"/>
                  <a:pt x="1560272" y="1198411"/>
                  <a:pt x="2180754" y="1261608"/>
                </a:cubicBezTo>
                <a:lnTo>
                  <a:pt x="2325894" y="1268960"/>
                </a:lnTo>
                <a:lnTo>
                  <a:pt x="2325894" y="1292061"/>
                </a:lnTo>
                <a:lnTo>
                  <a:pt x="2178378" y="1284588"/>
                </a:lnTo>
                <a:cubicBezTo>
                  <a:pt x="1547742" y="1220351"/>
                  <a:pt x="1035844" y="748879"/>
                  <a:pt x="910550" y="138199"/>
                </a:cubicBezTo>
                <a:close/>
                <a:moveTo>
                  <a:pt x="761929" y="0"/>
                </a:moveTo>
                <a:lnTo>
                  <a:pt x="785032" y="0"/>
                </a:lnTo>
                <a:lnTo>
                  <a:pt x="785312" y="5523"/>
                </a:lnTo>
                <a:cubicBezTo>
                  <a:pt x="859466" y="733364"/>
                  <a:pt x="1439889" y="1313736"/>
                  <a:pt x="2167790" y="1387884"/>
                </a:cubicBezTo>
                <a:lnTo>
                  <a:pt x="2325894" y="1395894"/>
                </a:lnTo>
                <a:lnTo>
                  <a:pt x="2325894" y="1418995"/>
                </a:lnTo>
                <a:lnTo>
                  <a:pt x="2165434" y="1410866"/>
                </a:lnTo>
                <a:cubicBezTo>
                  <a:pt x="1426685" y="1335609"/>
                  <a:pt x="837591" y="746563"/>
                  <a:pt x="762328" y="7877"/>
                </a:cubicBezTo>
                <a:close/>
                <a:moveTo>
                  <a:pt x="634980" y="0"/>
                </a:moveTo>
                <a:lnTo>
                  <a:pt x="658083" y="0"/>
                </a:lnTo>
                <a:lnTo>
                  <a:pt x="659019" y="18476"/>
                </a:lnTo>
                <a:cubicBezTo>
                  <a:pt x="739252" y="805990"/>
                  <a:pt x="1367247" y="1433931"/>
                  <a:pt x="2154827" y="1514157"/>
                </a:cubicBezTo>
                <a:lnTo>
                  <a:pt x="2325894" y="1522823"/>
                </a:lnTo>
                <a:lnTo>
                  <a:pt x="2325894" y="1545924"/>
                </a:lnTo>
                <a:lnTo>
                  <a:pt x="2152472" y="1537138"/>
                </a:lnTo>
                <a:cubicBezTo>
                  <a:pt x="1354048" y="1455804"/>
                  <a:pt x="717377" y="819188"/>
                  <a:pt x="636036" y="20831"/>
                </a:cubicBezTo>
                <a:close/>
                <a:moveTo>
                  <a:pt x="507911" y="0"/>
                </a:moveTo>
                <a:lnTo>
                  <a:pt x="531128" y="0"/>
                </a:lnTo>
                <a:lnTo>
                  <a:pt x="532727" y="31559"/>
                </a:lnTo>
                <a:cubicBezTo>
                  <a:pt x="619037" y="878744"/>
                  <a:pt x="1294606" y="1554259"/>
                  <a:pt x="2141864" y="1640562"/>
                </a:cubicBezTo>
                <a:lnTo>
                  <a:pt x="2325894" y="1649885"/>
                </a:lnTo>
                <a:lnTo>
                  <a:pt x="2325894" y="1672981"/>
                </a:lnTo>
                <a:lnTo>
                  <a:pt x="2139488" y="1663539"/>
                </a:lnTo>
                <a:cubicBezTo>
                  <a:pt x="1281294" y="1576127"/>
                  <a:pt x="597044" y="891939"/>
                  <a:pt x="509624" y="33818"/>
                </a:cubicBezTo>
                <a:close/>
                <a:moveTo>
                  <a:pt x="380961" y="0"/>
                </a:moveTo>
                <a:lnTo>
                  <a:pt x="404065" y="0"/>
                </a:lnTo>
                <a:lnTo>
                  <a:pt x="406316" y="44437"/>
                </a:lnTo>
                <a:cubicBezTo>
                  <a:pt x="498717" y="951387"/>
                  <a:pt x="1221951" y="1674473"/>
                  <a:pt x="2128900" y="1766854"/>
                </a:cubicBezTo>
                <a:lnTo>
                  <a:pt x="2325894" y="1776833"/>
                </a:lnTo>
                <a:lnTo>
                  <a:pt x="2325894" y="1799934"/>
                </a:lnTo>
                <a:lnTo>
                  <a:pt x="2126525" y="1789835"/>
                </a:lnTo>
                <a:cubicBezTo>
                  <a:pt x="1208653" y="1696346"/>
                  <a:pt x="476829" y="964585"/>
                  <a:pt x="383332" y="46792"/>
                </a:cubicBezTo>
                <a:close/>
                <a:moveTo>
                  <a:pt x="254013" y="0"/>
                </a:moveTo>
                <a:lnTo>
                  <a:pt x="277116" y="0"/>
                </a:lnTo>
                <a:lnTo>
                  <a:pt x="280023" y="57371"/>
                </a:lnTo>
                <a:cubicBezTo>
                  <a:pt x="378489" y="1023914"/>
                  <a:pt x="1149211" y="1794655"/>
                  <a:pt x="2115917" y="1893125"/>
                </a:cubicBezTo>
                <a:lnTo>
                  <a:pt x="2325894" y="1903762"/>
                </a:lnTo>
                <a:lnTo>
                  <a:pt x="2325894" y="1926863"/>
                </a:lnTo>
                <a:lnTo>
                  <a:pt x="2113563" y="1916107"/>
                </a:lnTo>
                <a:cubicBezTo>
                  <a:pt x="1136012" y="1816541"/>
                  <a:pt x="356615" y="1037211"/>
                  <a:pt x="257040" y="59745"/>
                </a:cubicBezTo>
                <a:close/>
                <a:moveTo>
                  <a:pt x="126949" y="0"/>
                </a:moveTo>
                <a:lnTo>
                  <a:pt x="150160" y="0"/>
                </a:lnTo>
                <a:lnTo>
                  <a:pt x="153729" y="70454"/>
                </a:lnTo>
                <a:cubicBezTo>
                  <a:pt x="258274" y="1096671"/>
                  <a:pt x="1076570" y="1914983"/>
                  <a:pt x="2102955" y="2019530"/>
                </a:cubicBezTo>
                <a:lnTo>
                  <a:pt x="2325894" y="2030824"/>
                </a:lnTo>
                <a:lnTo>
                  <a:pt x="2325894" y="2053925"/>
                </a:lnTo>
                <a:lnTo>
                  <a:pt x="2100598" y="2042512"/>
                </a:lnTo>
                <a:cubicBezTo>
                  <a:pt x="1063358" y="1936856"/>
                  <a:pt x="236298" y="1109866"/>
                  <a:pt x="130633" y="72714"/>
                </a:cubicBezTo>
                <a:close/>
                <a:moveTo>
                  <a:pt x="0" y="0"/>
                </a:moveTo>
                <a:lnTo>
                  <a:pt x="23103" y="0"/>
                </a:lnTo>
                <a:lnTo>
                  <a:pt x="27324" y="83311"/>
                </a:lnTo>
                <a:cubicBezTo>
                  <a:pt x="137958" y="1169290"/>
                  <a:pt x="1003916" y="2035178"/>
                  <a:pt x="2089991" y="2145803"/>
                </a:cubicBezTo>
                <a:lnTo>
                  <a:pt x="2325894" y="2157753"/>
                </a:lnTo>
                <a:lnTo>
                  <a:pt x="2325894" y="2180854"/>
                </a:lnTo>
                <a:lnTo>
                  <a:pt x="2087636" y="2168784"/>
                </a:lnTo>
                <a:cubicBezTo>
                  <a:pt x="990717" y="2057051"/>
                  <a:pt x="116084" y="1182492"/>
                  <a:pt x="4341" y="85667"/>
                </a:cubicBezTo>
                <a:close/>
              </a:path>
            </a:pathLst>
          </a:custGeom>
          <a:solidFill>
            <a:srgbClr val="E6F0FE"/>
          </a:solidFill>
          <a:ln w="4763" cap="flat">
            <a:noFill/>
            <a:prstDash val="solid"/>
            <a:miter/>
          </a:ln>
        </p:spPr>
        <p:txBody>
          <a:bodyPr rot="0" spcFirstLastPara="0" vertOverflow="overflow" horzOverflow="overflow" vert="horz" wrap="square" lIns="91440" tIns="45720" rIns="91440" bIns="45720" numCol="1" spcCol="0" rtlCol="0" fromWordArt="0" anchor="ctr" anchorCtr="0" forceAA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755904" y="2825496"/>
            <a:ext cx="10680192" cy="2834640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4571298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389120" y="2395728"/>
            <a:ext cx="7013448" cy="1627632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algn="l">
              <a:lnSpc>
                <a:spcPct val="100000"/>
              </a:lnSpc>
              <a:defRPr sz="3300" b="1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7" name="Text Placeholder 54">
            <a:extLst>
              <a:ext uri="{FF2B5EF4-FFF2-40B4-BE49-F238E27FC236}">
                <a16:creationId xmlns:a16="http://schemas.microsoft.com/office/drawing/2014/main" id="{A493C80D-2813-9E70-8901-D4B9EA4DD7EA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3611880" y="1984248"/>
            <a:ext cx="768096" cy="1627632"/>
          </a:xfrm>
          <a:prstGeom prst="rect">
            <a:avLst/>
          </a:prstGeo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“</a:t>
            </a:r>
          </a:p>
        </p:txBody>
      </p:sp>
      <p:sp>
        <p:nvSpPr>
          <p:cNvPr id="55" name="Text Placeholder 54">
            <a:extLst>
              <a:ext uri="{FF2B5EF4-FFF2-40B4-BE49-F238E27FC236}">
                <a16:creationId xmlns:a16="http://schemas.microsoft.com/office/drawing/2014/main" id="{A2733C45-7C53-2BC5-3F62-D069650A79C9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4389120" y="4308475"/>
            <a:ext cx="3932238" cy="588963"/>
          </a:xfrm>
          <a:prstGeom prst="rect">
            <a:avLst/>
          </a:prstGeom>
        </p:spPr>
        <p:txBody>
          <a:bodyPr lIns="0" tIns="0" rIns="0" bIns="0">
            <a:noAutofit/>
          </a:bodyPr>
          <a:lstStyle>
            <a:lvl1pPr marL="0" indent="0">
              <a:buNone/>
              <a:defRPr sz="24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6" name="Text Placeholder 54">
            <a:extLst>
              <a:ext uri="{FF2B5EF4-FFF2-40B4-BE49-F238E27FC236}">
                <a16:creationId xmlns:a16="http://schemas.microsoft.com/office/drawing/2014/main" id="{B1D62231-87CB-21EC-CF8C-46276AD1F951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9500616" y="3209544"/>
            <a:ext cx="768096" cy="1627632"/>
          </a:xfrm>
          <a:prstGeom prst="rect">
            <a:avLst/>
          </a:prstGeom>
        </p:spPr>
        <p:txBody>
          <a:bodyPr lIns="91440" tIns="45720" rIns="91440" bIns="54864">
            <a:noAutofit/>
          </a:bodyPr>
          <a:lstStyle>
            <a:lvl1pPr marL="0" indent="0">
              <a:buNone/>
              <a:defRPr sz="10000" b="1"/>
            </a:lvl1pPr>
          </a:lstStyle>
          <a:p>
            <a:pPr lvl="0"/>
            <a:r>
              <a:rPr lang="en-US" dirty="0"/>
              <a:t>”</a:t>
            </a:r>
          </a:p>
        </p:txBody>
      </p:sp>
      <p:sp>
        <p:nvSpPr>
          <p:cNvPr id="32" name="Image 1" descr="preencoded.png">
            <a:extLst>
              <a:ext uri="{FF2B5EF4-FFF2-40B4-BE49-F238E27FC236}">
                <a16:creationId xmlns:a16="http://schemas.microsoft.com/office/drawing/2014/main" id="{2A3EC91E-4089-D366-06D3-3E66F93DFAF3}"/>
              </a:ext>
            </a:extLst>
          </p:cNvPr>
          <p:cNvSpPr/>
          <p:nvPr/>
        </p:nvSpPr>
        <p:spPr>
          <a:xfrm>
            <a:off x="-7117" y="0"/>
            <a:ext cx="2550985" cy="6858000"/>
          </a:xfrm>
          <a:custGeom>
            <a:avLst/>
            <a:gdLst>
              <a:gd name="connsiteX0" fmla="*/ 2550985 w 2550985"/>
              <a:gd name="connsiteY0" fmla="*/ 0 h 6858000"/>
              <a:gd name="connsiteX1" fmla="*/ 0 w 2550985"/>
              <a:gd name="connsiteY1" fmla="*/ 0 h 6858000"/>
              <a:gd name="connsiteX2" fmla="*/ 0 w 2550985"/>
              <a:gd name="connsiteY2" fmla="*/ 6858000 h 6858000"/>
              <a:gd name="connsiteX3" fmla="*/ 2550985 w 2550985"/>
              <a:gd name="connsiteY3" fmla="*/ 6858000 h 6858000"/>
              <a:gd name="connsiteX4" fmla="*/ 2550985 w 2550985"/>
              <a:gd name="connsiteY4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550985" h="6858000">
                <a:moveTo>
                  <a:pt x="2550985" y="0"/>
                </a:moveTo>
                <a:lnTo>
                  <a:pt x="0" y="0"/>
                </a:lnTo>
                <a:lnTo>
                  <a:pt x="0" y="6858000"/>
                </a:lnTo>
                <a:lnTo>
                  <a:pt x="2550985" y="6858000"/>
                </a:lnTo>
                <a:lnTo>
                  <a:pt x="2550985" y="0"/>
                </a:lnTo>
                <a:close/>
              </a:path>
            </a:pathLst>
          </a:custGeom>
          <a:solidFill>
            <a:schemeClr val="accent4"/>
          </a:solidFill>
          <a:ln w="7045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53" name="Freeform: Shape 52">
            <a:extLst>
              <a:ext uri="{FF2B5EF4-FFF2-40B4-BE49-F238E27FC236}">
                <a16:creationId xmlns:a16="http://schemas.microsoft.com/office/drawing/2014/main" id="{70F595E1-C910-3710-90E9-AF5FFCE05861}"/>
              </a:ext>
            </a:extLst>
          </p:cNvPr>
          <p:cNvSpPr/>
          <p:nvPr userDrawn="1"/>
        </p:nvSpPr>
        <p:spPr>
          <a:xfrm>
            <a:off x="-9415" y="0"/>
            <a:ext cx="2548591" cy="2555628"/>
          </a:xfrm>
          <a:custGeom>
            <a:avLst/>
            <a:gdLst>
              <a:gd name="connsiteX0" fmla="*/ 138643 w 2548591"/>
              <a:gd name="connsiteY0" fmla="*/ 1 h 2555628"/>
              <a:gd name="connsiteX1" fmla="*/ 163874 w 2548591"/>
              <a:gd name="connsiteY1" fmla="*/ 1 h 2555628"/>
              <a:gd name="connsiteX2" fmla="*/ 2548463 w 2548591"/>
              <a:gd name="connsiteY2" fmla="*/ 2391168 h 2555628"/>
              <a:gd name="connsiteX3" fmla="*/ 2548463 w 2548591"/>
              <a:gd name="connsiteY3" fmla="*/ 2416472 h 2555628"/>
              <a:gd name="connsiteX4" fmla="*/ 2548590 w 2548591"/>
              <a:gd name="connsiteY4" fmla="*/ 2416600 h 2555628"/>
              <a:gd name="connsiteX5" fmla="*/ 138643 w 2548591"/>
              <a:gd name="connsiteY5" fmla="*/ 1 h 2555628"/>
              <a:gd name="connsiteX6" fmla="*/ 0 w 2548591"/>
              <a:gd name="connsiteY6" fmla="*/ 1 h 2555628"/>
              <a:gd name="connsiteX7" fmla="*/ 25231 w 2548591"/>
              <a:gd name="connsiteY7" fmla="*/ 1 h 2555628"/>
              <a:gd name="connsiteX8" fmla="*/ 2548591 w 2548591"/>
              <a:gd name="connsiteY8" fmla="*/ 2530324 h 2555628"/>
              <a:gd name="connsiteX9" fmla="*/ 2548591 w 2548591"/>
              <a:gd name="connsiteY9" fmla="*/ 2555628 h 2555628"/>
              <a:gd name="connsiteX10" fmla="*/ 0 w 2548591"/>
              <a:gd name="connsiteY10" fmla="*/ 1 h 2555628"/>
              <a:gd name="connsiteX11" fmla="*/ 277411 w 2548591"/>
              <a:gd name="connsiteY11" fmla="*/ 1 h 2555628"/>
              <a:gd name="connsiteX12" fmla="*/ 302642 w 2548591"/>
              <a:gd name="connsiteY12" fmla="*/ 1 h 2555628"/>
              <a:gd name="connsiteX13" fmla="*/ 2548582 w 2548591"/>
              <a:gd name="connsiteY13" fmla="*/ 2252147 h 2555628"/>
              <a:gd name="connsiteX14" fmla="*/ 2548582 w 2548591"/>
              <a:gd name="connsiteY14" fmla="*/ 2277444 h 2555628"/>
              <a:gd name="connsiteX15" fmla="*/ 277411 w 2548591"/>
              <a:gd name="connsiteY15" fmla="*/ 1 h 2555628"/>
              <a:gd name="connsiteX16" fmla="*/ 416054 w 2548591"/>
              <a:gd name="connsiteY16" fmla="*/ 1 h 2555628"/>
              <a:gd name="connsiteX17" fmla="*/ 441285 w 2548591"/>
              <a:gd name="connsiteY17" fmla="*/ 1 h 2555628"/>
              <a:gd name="connsiteX18" fmla="*/ 2548589 w 2548591"/>
              <a:gd name="connsiteY18" fmla="*/ 2113119 h 2555628"/>
              <a:gd name="connsiteX19" fmla="*/ 2548589 w 2548591"/>
              <a:gd name="connsiteY19" fmla="*/ 2138423 h 2555628"/>
              <a:gd name="connsiteX20" fmla="*/ 416054 w 2548591"/>
              <a:gd name="connsiteY20" fmla="*/ 1 h 2555628"/>
              <a:gd name="connsiteX21" fmla="*/ 554698 w 2548591"/>
              <a:gd name="connsiteY21" fmla="*/ 1 h 2555628"/>
              <a:gd name="connsiteX22" fmla="*/ 579930 w 2548591"/>
              <a:gd name="connsiteY22" fmla="*/ 1 h 2555628"/>
              <a:gd name="connsiteX23" fmla="*/ 2548462 w 2548591"/>
              <a:gd name="connsiteY23" fmla="*/ 1973963 h 2555628"/>
              <a:gd name="connsiteX24" fmla="*/ 2548462 w 2548591"/>
              <a:gd name="connsiteY24" fmla="*/ 1999267 h 2555628"/>
              <a:gd name="connsiteX25" fmla="*/ 2548589 w 2548591"/>
              <a:gd name="connsiteY25" fmla="*/ 1999394 h 2555628"/>
              <a:gd name="connsiteX26" fmla="*/ 554698 w 2548591"/>
              <a:gd name="connsiteY26" fmla="*/ 1 h 2555628"/>
              <a:gd name="connsiteX27" fmla="*/ 693468 w 2548591"/>
              <a:gd name="connsiteY27" fmla="*/ 0 h 2555628"/>
              <a:gd name="connsiteX28" fmla="*/ 718701 w 2548591"/>
              <a:gd name="connsiteY28" fmla="*/ 0 h 2555628"/>
              <a:gd name="connsiteX29" fmla="*/ 2548583 w 2548591"/>
              <a:gd name="connsiteY29" fmla="*/ 1834942 h 2555628"/>
              <a:gd name="connsiteX30" fmla="*/ 2548583 w 2548591"/>
              <a:gd name="connsiteY30" fmla="*/ 1860239 h 2555628"/>
              <a:gd name="connsiteX31" fmla="*/ 693468 w 2548591"/>
              <a:gd name="connsiteY31" fmla="*/ 0 h 2555628"/>
              <a:gd name="connsiteX32" fmla="*/ 832112 w 2548591"/>
              <a:gd name="connsiteY32" fmla="*/ 0 h 2555628"/>
              <a:gd name="connsiteX33" fmla="*/ 857340 w 2548591"/>
              <a:gd name="connsiteY33" fmla="*/ 0 h 2555628"/>
              <a:gd name="connsiteX34" fmla="*/ 2548582 w 2548591"/>
              <a:gd name="connsiteY34" fmla="*/ 1695913 h 2555628"/>
              <a:gd name="connsiteX35" fmla="*/ 2548582 w 2548591"/>
              <a:gd name="connsiteY35" fmla="*/ 1721210 h 2555628"/>
              <a:gd name="connsiteX36" fmla="*/ 832112 w 2548591"/>
              <a:gd name="connsiteY36" fmla="*/ 0 h 2555628"/>
              <a:gd name="connsiteX37" fmla="*/ 970758 w 2548591"/>
              <a:gd name="connsiteY37" fmla="*/ 0 h 2555628"/>
              <a:gd name="connsiteX38" fmla="*/ 995986 w 2548591"/>
              <a:gd name="connsiteY38" fmla="*/ 0 h 2555628"/>
              <a:gd name="connsiteX39" fmla="*/ 2548463 w 2548591"/>
              <a:gd name="connsiteY39" fmla="*/ 1556758 h 2555628"/>
              <a:gd name="connsiteX40" fmla="*/ 2548463 w 2548591"/>
              <a:gd name="connsiteY40" fmla="*/ 1582062 h 2555628"/>
              <a:gd name="connsiteX41" fmla="*/ 2548590 w 2548591"/>
              <a:gd name="connsiteY41" fmla="*/ 1582189 h 2555628"/>
              <a:gd name="connsiteX42" fmla="*/ 970758 w 2548591"/>
              <a:gd name="connsiteY42" fmla="*/ 0 h 2555628"/>
              <a:gd name="connsiteX43" fmla="*/ 1109529 w 2548591"/>
              <a:gd name="connsiteY43" fmla="*/ 0 h 2555628"/>
              <a:gd name="connsiteX44" fmla="*/ 1134764 w 2548591"/>
              <a:gd name="connsiteY44" fmla="*/ 0 h 2555628"/>
              <a:gd name="connsiteX45" fmla="*/ 2548589 w 2548591"/>
              <a:gd name="connsiteY45" fmla="*/ 1417736 h 2555628"/>
              <a:gd name="connsiteX46" fmla="*/ 2548589 w 2548591"/>
              <a:gd name="connsiteY46" fmla="*/ 1443033 h 2555628"/>
              <a:gd name="connsiteX47" fmla="*/ 1109529 w 2548591"/>
              <a:gd name="connsiteY47" fmla="*/ 0 h 2555628"/>
              <a:gd name="connsiteX48" fmla="*/ 1248168 w 2548591"/>
              <a:gd name="connsiteY48" fmla="*/ 0 h 2555628"/>
              <a:gd name="connsiteX49" fmla="*/ 1273396 w 2548591"/>
              <a:gd name="connsiteY49" fmla="*/ 0 h 2555628"/>
              <a:gd name="connsiteX50" fmla="*/ 2548583 w 2548591"/>
              <a:gd name="connsiteY50" fmla="*/ 1278708 h 2555628"/>
              <a:gd name="connsiteX51" fmla="*/ 2548583 w 2548591"/>
              <a:gd name="connsiteY51" fmla="*/ 1304005 h 2555628"/>
              <a:gd name="connsiteX52" fmla="*/ 1248168 w 2548591"/>
              <a:gd name="connsiteY52" fmla="*/ 0 h 2555628"/>
              <a:gd name="connsiteX53" fmla="*/ 1386813 w 2548591"/>
              <a:gd name="connsiteY53" fmla="*/ 0 h 2555628"/>
              <a:gd name="connsiteX54" fmla="*/ 1412041 w 2548591"/>
              <a:gd name="connsiteY54" fmla="*/ 0 h 2555628"/>
              <a:gd name="connsiteX55" fmla="*/ 2548589 w 2548591"/>
              <a:gd name="connsiteY55" fmla="*/ 1139552 h 2555628"/>
              <a:gd name="connsiteX56" fmla="*/ 2548589 w 2548591"/>
              <a:gd name="connsiteY56" fmla="*/ 1164857 h 2555628"/>
              <a:gd name="connsiteX57" fmla="*/ 2548589 w 2548591"/>
              <a:gd name="connsiteY57" fmla="*/ 1164984 h 2555628"/>
              <a:gd name="connsiteX58" fmla="*/ 1386813 w 2548591"/>
              <a:gd name="connsiteY58" fmla="*/ 0 h 2555628"/>
              <a:gd name="connsiteX59" fmla="*/ 1525579 w 2548591"/>
              <a:gd name="connsiteY59" fmla="*/ 0 h 2555628"/>
              <a:gd name="connsiteX60" fmla="*/ 1550814 w 2548591"/>
              <a:gd name="connsiteY60" fmla="*/ 0 h 2555628"/>
              <a:gd name="connsiteX61" fmla="*/ 2548583 w 2548591"/>
              <a:gd name="connsiteY61" fmla="*/ 1000531 h 2555628"/>
              <a:gd name="connsiteX62" fmla="*/ 2548583 w 2548591"/>
              <a:gd name="connsiteY62" fmla="*/ 1025828 h 2555628"/>
              <a:gd name="connsiteX63" fmla="*/ 1525579 w 2548591"/>
              <a:gd name="connsiteY63" fmla="*/ 0 h 2555628"/>
              <a:gd name="connsiteX64" fmla="*/ 1664231 w 2548591"/>
              <a:gd name="connsiteY64" fmla="*/ 0 h 2555628"/>
              <a:gd name="connsiteX65" fmla="*/ 1689459 w 2548591"/>
              <a:gd name="connsiteY65" fmla="*/ 0 h 2555628"/>
              <a:gd name="connsiteX66" fmla="*/ 2548589 w 2548591"/>
              <a:gd name="connsiteY66" fmla="*/ 861503 h 2555628"/>
              <a:gd name="connsiteX67" fmla="*/ 2548589 w 2548591"/>
              <a:gd name="connsiteY67" fmla="*/ 886800 h 2555628"/>
              <a:gd name="connsiteX68" fmla="*/ 1664231 w 2548591"/>
              <a:gd name="connsiteY68" fmla="*/ 0 h 2555628"/>
              <a:gd name="connsiteX69" fmla="*/ 1802870 w 2548591"/>
              <a:gd name="connsiteY69" fmla="*/ 0 h 2555628"/>
              <a:gd name="connsiteX70" fmla="*/ 1828097 w 2548591"/>
              <a:gd name="connsiteY70" fmla="*/ 0 h 2555628"/>
              <a:gd name="connsiteX71" fmla="*/ 2548583 w 2548591"/>
              <a:gd name="connsiteY71" fmla="*/ 722347 h 2555628"/>
              <a:gd name="connsiteX72" fmla="*/ 2548583 w 2548591"/>
              <a:gd name="connsiteY72" fmla="*/ 747651 h 2555628"/>
              <a:gd name="connsiteX73" fmla="*/ 2548583 w 2548591"/>
              <a:gd name="connsiteY73" fmla="*/ 747778 h 2555628"/>
              <a:gd name="connsiteX74" fmla="*/ 1802870 w 2548591"/>
              <a:gd name="connsiteY74" fmla="*/ 0 h 2555628"/>
              <a:gd name="connsiteX75" fmla="*/ 1941642 w 2548591"/>
              <a:gd name="connsiteY75" fmla="*/ 0 h 2555628"/>
              <a:gd name="connsiteX76" fmla="*/ 1966877 w 2548591"/>
              <a:gd name="connsiteY76" fmla="*/ 0 h 2555628"/>
              <a:gd name="connsiteX77" fmla="*/ 2548589 w 2548591"/>
              <a:gd name="connsiteY77" fmla="*/ 583321 h 2555628"/>
              <a:gd name="connsiteX78" fmla="*/ 2548589 w 2548591"/>
              <a:gd name="connsiteY78" fmla="*/ 608622 h 2555628"/>
              <a:gd name="connsiteX79" fmla="*/ 1941642 w 2548591"/>
              <a:gd name="connsiteY79" fmla="*/ 0 h 2555628"/>
              <a:gd name="connsiteX80" fmla="*/ 2080281 w 2548591"/>
              <a:gd name="connsiteY80" fmla="*/ 0 h 2555628"/>
              <a:gd name="connsiteX81" fmla="*/ 2105508 w 2548591"/>
              <a:gd name="connsiteY81" fmla="*/ 0 h 2555628"/>
              <a:gd name="connsiteX82" fmla="*/ 2548582 w 2548591"/>
              <a:gd name="connsiteY82" fmla="*/ 444296 h 2555628"/>
              <a:gd name="connsiteX83" fmla="*/ 2548582 w 2548591"/>
              <a:gd name="connsiteY83" fmla="*/ 469597 h 2555628"/>
              <a:gd name="connsiteX84" fmla="*/ 2080281 w 2548591"/>
              <a:gd name="connsiteY84" fmla="*/ 0 h 2555628"/>
              <a:gd name="connsiteX85" fmla="*/ 2218926 w 2548591"/>
              <a:gd name="connsiteY85" fmla="*/ 0 h 2555628"/>
              <a:gd name="connsiteX86" fmla="*/ 2244153 w 2548591"/>
              <a:gd name="connsiteY86" fmla="*/ 0 h 2555628"/>
              <a:gd name="connsiteX87" fmla="*/ 2548582 w 2548591"/>
              <a:gd name="connsiteY87" fmla="*/ 305270 h 2555628"/>
              <a:gd name="connsiteX88" fmla="*/ 2548582 w 2548591"/>
              <a:gd name="connsiteY88" fmla="*/ 330570 h 2555628"/>
              <a:gd name="connsiteX89" fmla="*/ 2218926 w 2548591"/>
              <a:gd name="connsiteY89" fmla="*/ 0 h 255562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2548591" h="2555628">
                <a:moveTo>
                  <a:pt x="138643" y="1"/>
                </a:moveTo>
                <a:lnTo>
                  <a:pt x="163874" y="1"/>
                </a:lnTo>
                <a:cubicBezTo>
                  <a:pt x="163874" y="1318576"/>
                  <a:pt x="1233644" y="2391168"/>
                  <a:pt x="2548463" y="2391168"/>
                </a:cubicBezTo>
                <a:lnTo>
                  <a:pt x="2548463" y="2416472"/>
                </a:lnTo>
                <a:lnTo>
                  <a:pt x="2548590" y="2416600"/>
                </a:lnTo>
                <a:cubicBezTo>
                  <a:pt x="1219755" y="2416600"/>
                  <a:pt x="138643" y="1332503"/>
                  <a:pt x="138643" y="1"/>
                </a:cubicBezTo>
                <a:close/>
                <a:moveTo>
                  <a:pt x="0" y="1"/>
                </a:moveTo>
                <a:lnTo>
                  <a:pt x="25231" y="1"/>
                </a:lnTo>
                <a:cubicBezTo>
                  <a:pt x="25231" y="1395244"/>
                  <a:pt x="1157188" y="2530324"/>
                  <a:pt x="2548591" y="2530324"/>
                </a:cubicBezTo>
                <a:lnTo>
                  <a:pt x="2548591" y="2555628"/>
                </a:lnTo>
                <a:cubicBezTo>
                  <a:pt x="1143299" y="2555628"/>
                  <a:pt x="0" y="1409172"/>
                  <a:pt x="0" y="1"/>
                </a:cubicBezTo>
                <a:close/>
                <a:moveTo>
                  <a:pt x="277411" y="1"/>
                </a:moveTo>
                <a:lnTo>
                  <a:pt x="302642" y="1"/>
                </a:lnTo>
                <a:cubicBezTo>
                  <a:pt x="302642" y="1241907"/>
                  <a:pt x="1310229" y="2252147"/>
                  <a:pt x="2548582" y="2252147"/>
                </a:cubicBezTo>
                <a:lnTo>
                  <a:pt x="2548582" y="2277444"/>
                </a:lnTo>
                <a:cubicBezTo>
                  <a:pt x="1296205" y="2277444"/>
                  <a:pt x="277411" y="1255835"/>
                  <a:pt x="277411" y="1"/>
                </a:cubicBezTo>
                <a:close/>
                <a:moveTo>
                  <a:pt x="416054" y="1"/>
                </a:moveTo>
                <a:lnTo>
                  <a:pt x="441285" y="1"/>
                </a:lnTo>
                <a:cubicBezTo>
                  <a:pt x="441285" y="1165111"/>
                  <a:pt x="1386559" y="2113119"/>
                  <a:pt x="2548589" y="2113119"/>
                </a:cubicBezTo>
                <a:lnTo>
                  <a:pt x="2548589" y="2138423"/>
                </a:lnTo>
                <a:cubicBezTo>
                  <a:pt x="1372670" y="2138423"/>
                  <a:pt x="416054" y="1179166"/>
                  <a:pt x="416054" y="1"/>
                </a:cubicBezTo>
                <a:close/>
                <a:moveTo>
                  <a:pt x="554698" y="1"/>
                </a:moveTo>
                <a:lnTo>
                  <a:pt x="579930" y="1"/>
                </a:lnTo>
                <a:cubicBezTo>
                  <a:pt x="579930" y="1088442"/>
                  <a:pt x="1463017" y="1973963"/>
                  <a:pt x="2548462" y="1973963"/>
                </a:cubicBezTo>
                <a:lnTo>
                  <a:pt x="2548462" y="1999267"/>
                </a:lnTo>
                <a:lnTo>
                  <a:pt x="2548589" y="1999394"/>
                </a:lnTo>
                <a:cubicBezTo>
                  <a:pt x="1449127" y="1999394"/>
                  <a:pt x="554698" y="1102497"/>
                  <a:pt x="554698" y="1"/>
                </a:cubicBezTo>
                <a:close/>
                <a:moveTo>
                  <a:pt x="693468" y="0"/>
                </a:moveTo>
                <a:lnTo>
                  <a:pt x="718701" y="0"/>
                </a:lnTo>
                <a:cubicBezTo>
                  <a:pt x="718701" y="1011773"/>
                  <a:pt x="1539602" y="1834942"/>
                  <a:pt x="2548583" y="1834942"/>
                </a:cubicBezTo>
                <a:lnTo>
                  <a:pt x="2548583" y="1860239"/>
                </a:lnTo>
                <a:cubicBezTo>
                  <a:pt x="1525706" y="1860239"/>
                  <a:pt x="693468" y="1025701"/>
                  <a:pt x="693468" y="0"/>
                </a:cubicBezTo>
                <a:close/>
                <a:moveTo>
                  <a:pt x="832112" y="0"/>
                </a:moveTo>
                <a:lnTo>
                  <a:pt x="857340" y="0"/>
                </a:lnTo>
                <a:cubicBezTo>
                  <a:pt x="857340" y="935105"/>
                  <a:pt x="1616059" y="1695913"/>
                  <a:pt x="2548582" y="1695913"/>
                </a:cubicBezTo>
                <a:lnTo>
                  <a:pt x="2548582" y="1721210"/>
                </a:lnTo>
                <a:cubicBezTo>
                  <a:pt x="1602170" y="1721210"/>
                  <a:pt x="832112" y="949032"/>
                  <a:pt x="832112" y="0"/>
                </a:cubicBezTo>
                <a:close/>
                <a:moveTo>
                  <a:pt x="970758" y="0"/>
                </a:moveTo>
                <a:lnTo>
                  <a:pt x="995986" y="0"/>
                </a:lnTo>
                <a:cubicBezTo>
                  <a:pt x="995986" y="858436"/>
                  <a:pt x="1692391" y="1556758"/>
                  <a:pt x="2548463" y="1556758"/>
                </a:cubicBezTo>
                <a:lnTo>
                  <a:pt x="2548463" y="1582062"/>
                </a:lnTo>
                <a:lnTo>
                  <a:pt x="2548590" y="1582189"/>
                </a:lnTo>
                <a:cubicBezTo>
                  <a:pt x="1678628" y="1582189"/>
                  <a:pt x="970758" y="872491"/>
                  <a:pt x="970758" y="0"/>
                </a:cubicBezTo>
                <a:close/>
                <a:moveTo>
                  <a:pt x="1109529" y="0"/>
                </a:moveTo>
                <a:lnTo>
                  <a:pt x="1134764" y="0"/>
                </a:lnTo>
                <a:cubicBezTo>
                  <a:pt x="1134764" y="781767"/>
                  <a:pt x="1768975" y="1417736"/>
                  <a:pt x="2548589" y="1417736"/>
                </a:cubicBezTo>
                <a:lnTo>
                  <a:pt x="2548589" y="1443033"/>
                </a:lnTo>
                <a:cubicBezTo>
                  <a:pt x="1755086" y="1443033"/>
                  <a:pt x="1109529" y="795695"/>
                  <a:pt x="1109529" y="0"/>
                </a:cubicBezTo>
                <a:close/>
                <a:moveTo>
                  <a:pt x="1248168" y="0"/>
                </a:moveTo>
                <a:lnTo>
                  <a:pt x="1273396" y="0"/>
                </a:lnTo>
                <a:cubicBezTo>
                  <a:pt x="1273396" y="705097"/>
                  <a:pt x="1845433" y="1278708"/>
                  <a:pt x="2548583" y="1278708"/>
                </a:cubicBezTo>
                <a:lnTo>
                  <a:pt x="2548583" y="1304005"/>
                </a:lnTo>
                <a:cubicBezTo>
                  <a:pt x="1831537" y="1304005"/>
                  <a:pt x="1248168" y="719026"/>
                  <a:pt x="1248168" y="0"/>
                </a:cubicBezTo>
                <a:close/>
                <a:moveTo>
                  <a:pt x="1386813" y="0"/>
                </a:moveTo>
                <a:lnTo>
                  <a:pt x="1412041" y="0"/>
                </a:lnTo>
                <a:cubicBezTo>
                  <a:pt x="1412041" y="628428"/>
                  <a:pt x="1921890" y="1139552"/>
                  <a:pt x="2548589" y="1139552"/>
                </a:cubicBezTo>
                <a:lnTo>
                  <a:pt x="2548589" y="1164857"/>
                </a:lnTo>
                <a:lnTo>
                  <a:pt x="2548589" y="1164984"/>
                </a:lnTo>
                <a:cubicBezTo>
                  <a:pt x="1908001" y="1164984"/>
                  <a:pt x="1386813" y="642356"/>
                  <a:pt x="1386813" y="0"/>
                </a:cubicBezTo>
                <a:close/>
                <a:moveTo>
                  <a:pt x="1525579" y="0"/>
                </a:moveTo>
                <a:lnTo>
                  <a:pt x="1550814" y="0"/>
                </a:lnTo>
                <a:cubicBezTo>
                  <a:pt x="1550814" y="551759"/>
                  <a:pt x="1998468" y="1000531"/>
                  <a:pt x="2548583" y="1000531"/>
                </a:cubicBezTo>
                <a:lnTo>
                  <a:pt x="2548583" y="1025828"/>
                </a:lnTo>
                <a:cubicBezTo>
                  <a:pt x="1984452" y="1025828"/>
                  <a:pt x="1525579" y="565560"/>
                  <a:pt x="1525579" y="0"/>
                </a:cubicBezTo>
                <a:close/>
                <a:moveTo>
                  <a:pt x="1664231" y="0"/>
                </a:moveTo>
                <a:lnTo>
                  <a:pt x="1689459" y="0"/>
                </a:lnTo>
                <a:cubicBezTo>
                  <a:pt x="1689459" y="474963"/>
                  <a:pt x="2074805" y="861503"/>
                  <a:pt x="2548589" y="861503"/>
                </a:cubicBezTo>
                <a:lnTo>
                  <a:pt x="2548589" y="886800"/>
                </a:lnTo>
                <a:cubicBezTo>
                  <a:pt x="2060916" y="886800"/>
                  <a:pt x="1664231" y="489019"/>
                  <a:pt x="1664231" y="0"/>
                </a:cubicBezTo>
                <a:close/>
                <a:moveTo>
                  <a:pt x="1802870" y="0"/>
                </a:moveTo>
                <a:lnTo>
                  <a:pt x="1828097" y="0"/>
                </a:lnTo>
                <a:cubicBezTo>
                  <a:pt x="1828097" y="398295"/>
                  <a:pt x="2151263" y="722347"/>
                  <a:pt x="2548583" y="722347"/>
                </a:cubicBezTo>
                <a:lnTo>
                  <a:pt x="2548583" y="747651"/>
                </a:lnTo>
                <a:lnTo>
                  <a:pt x="2548583" y="747778"/>
                </a:lnTo>
                <a:cubicBezTo>
                  <a:pt x="2137367" y="747778"/>
                  <a:pt x="1802870" y="412350"/>
                  <a:pt x="1802870" y="0"/>
                </a:cubicBezTo>
                <a:close/>
                <a:moveTo>
                  <a:pt x="1941642" y="0"/>
                </a:moveTo>
                <a:lnTo>
                  <a:pt x="1966877" y="0"/>
                </a:lnTo>
                <a:cubicBezTo>
                  <a:pt x="1966877" y="321626"/>
                  <a:pt x="2227847" y="583321"/>
                  <a:pt x="2548589" y="583321"/>
                </a:cubicBezTo>
                <a:lnTo>
                  <a:pt x="2548589" y="608622"/>
                </a:lnTo>
                <a:cubicBezTo>
                  <a:pt x="2213831" y="608622"/>
                  <a:pt x="1941642" y="335553"/>
                  <a:pt x="1941642" y="0"/>
                </a:cubicBezTo>
                <a:close/>
                <a:moveTo>
                  <a:pt x="2080281" y="0"/>
                </a:moveTo>
                <a:lnTo>
                  <a:pt x="2105508" y="0"/>
                </a:lnTo>
                <a:cubicBezTo>
                  <a:pt x="2105508" y="244957"/>
                  <a:pt x="2304298" y="444296"/>
                  <a:pt x="2548582" y="444296"/>
                </a:cubicBezTo>
                <a:lnTo>
                  <a:pt x="2548582" y="469597"/>
                </a:lnTo>
                <a:cubicBezTo>
                  <a:pt x="2290409" y="469597"/>
                  <a:pt x="2080281" y="258885"/>
                  <a:pt x="2080281" y="0"/>
                </a:cubicBezTo>
                <a:close/>
                <a:moveTo>
                  <a:pt x="2218926" y="0"/>
                </a:moveTo>
                <a:lnTo>
                  <a:pt x="2244153" y="0"/>
                </a:lnTo>
                <a:cubicBezTo>
                  <a:pt x="2244153" y="168288"/>
                  <a:pt x="2380629" y="305270"/>
                  <a:pt x="2548582" y="305270"/>
                </a:cubicBezTo>
                <a:lnTo>
                  <a:pt x="2548582" y="330570"/>
                </a:lnTo>
                <a:cubicBezTo>
                  <a:pt x="2366866" y="330570"/>
                  <a:pt x="2218926" y="182344"/>
                  <a:pt x="2218926" y="0"/>
                </a:cubicBezTo>
                <a:close/>
              </a:path>
            </a:pathLst>
          </a:custGeom>
          <a:solidFill>
            <a:schemeClr val="bg1"/>
          </a:solidFill>
          <a:ln w="703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33" name="Image 4" descr="preencoded.png">
            <a:extLst>
              <a:ext uri="{FF2B5EF4-FFF2-40B4-BE49-F238E27FC236}">
                <a16:creationId xmlns:a16="http://schemas.microsoft.com/office/drawing/2014/main" id="{EC46DC71-C12A-96C8-3FE2-AA95AB58B349}"/>
              </a:ext>
            </a:extLst>
          </p:cNvPr>
          <p:cNvSpPr/>
          <p:nvPr/>
        </p:nvSpPr>
        <p:spPr>
          <a:xfrm>
            <a:off x="2543868" y="0"/>
            <a:ext cx="2560340" cy="2560340"/>
          </a:xfrm>
          <a:custGeom>
            <a:avLst/>
            <a:gdLst>
              <a:gd name="connsiteX0" fmla="*/ 0 w 2560340"/>
              <a:gd name="connsiteY0" fmla="*/ 2560340 h 2560340"/>
              <a:gd name="connsiteX1" fmla="*/ 2560340 w 2560340"/>
              <a:gd name="connsiteY1" fmla="*/ 0 h 2560340"/>
              <a:gd name="connsiteX2" fmla="*/ 0 w 2560340"/>
              <a:gd name="connsiteY2" fmla="*/ 0 h 2560340"/>
              <a:gd name="connsiteX3" fmla="*/ 0 w 2560340"/>
              <a:gd name="connsiteY3" fmla="*/ 2560340 h 256034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560340" h="2560340">
                <a:moveTo>
                  <a:pt x="0" y="2560340"/>
                </a:moveTo>
                <a:cubicBezTo>
                  <a:pt x="1414079" y="2560340"/>
                  <a:pt x="2560340" y="1414079"/>
                  <a:pt x="2560340" y="0"/>
                </a:cubicBezTo>
                <a:lnTo>
                  <a:pt x="0" y="0"/>
                </a:lnTo>
                <a:lnTo>
                  <a:pt x="0" y="2560340"/>
                </a:lnTo>
                <a:close/>
              </a:path>
            </a:pathLst>
          </a:custGeom>
          <a:solidFill>
            <a:schemeClr val="accent3"/>
          </a:solidFill>
          <a:ln w="7052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sp>
        <p:nvSpPr>
          <p:cNvPr id="29" name="Freeform 70">
            <a:extLst>
              <a:ext uri="{FF2B5EF4-FFF2-40B4-BE49-F238E27FC236}">
                <a16:creationId xmlns:a16="http://schemas.microsoft.com/office/drawing/2014/main" id="{AA39EF58-54F1-4AC9-1D83-2E7DEEAAEA6A}"/>
              </a:ext>
            </a:extLst>
          </p:cNvPr>
          <p:cNvSpPr>
            <a:spLocks/>
          </p:cNvSpPr>
          <p:nvPr userDrawn="1"/>
        </p:nvSpPr>
        <p:spPr bwMode="auto">
          <a:xfrm flipH="1">
            <a:off x="2535251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31" name="Freeform 70">
            <a:extLst>
              <a:ext uri="{FF2B5EF4-FFF2-40B4-BE49-F238E27FC236}">
                <a16:creationId xmlns:a16="http://schemas.microsoft.com/office/drawing/2014/main" id="{0C320934-59CC-4123-C7C1-FEEE89F3045F}"/>
              </a:ext>
            </a:extLst>
          </p:cNvPr>
          <p:cNvSpPr>
            <a:spLocks/>
          </p:cNvSpPr>
          <p:nvPr userDrawn="1"/>
        </p:nvSpPr>
        <p:spPr bwMode="auto">
          <a:xfrm flipH="1">
            <a:off x="-10617" y="4308466"/>
            <a:ext cx="2550984" cy="2560441"/>
          </a:xfrm>
          <a:custGeom>
            <a:avLst/>
            <a:gdLst>
              <a:gd name="T0" fmla="*/ 0 w 1079"/>
              <a:gd name="T1" fmla="*/ 1083 h 1083"/>
              <a:gd name="T2" fmla="*/ 1079 w 1079"/>
              <a:gd name="T3" fmla="*/ 1083 h 1083"/>
              <a:gd name="T4" fmla="*/ 1079 w 1079"/>
              <a:gd name="T5" fmla="*/ 0 h 1083"/>
              <a:gd name="T6" fmla="*/ 0 w 1079"/>
              <a:gd name="T7" fmla="*/ 1083 h 1083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</a:cxnLst>
            <a:rect l="0" t="0" r="r" b="b"/>
            <a:pathLst>
              <a:path w="1079" h="1083">
                <a:moveTo>
                  <a:pt x="0" y="1083"/>
                </a:moveTo>
                <a:lnTo>
                  <a:pt x="1079" y="1083"/>
                </a:lnTo>
                <a:lnTo>
                  <a:pt x="1079" y="0"/>
                </a:lnTo>
                <a:lnTo>
                  <a:pt x="0" y="1083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52850918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>
            <a:extLst>
              <a:ext uri="{FF2B5EF4-FFF2-40B4-BE49-F238E27FC236}">
                <a16:creationId xmlns:a16="http://schemas.microsoft.com/office/drawing/2014/main" id="{FCC43996-DAC9-130F-CB05-4A8A90381D37}"/>
              </a:ext>
            </a:extLst>
          </p:cNvPr>
          <p:cNvSpPr/>
          <p:nvPr userDrawn="1"/>
        </p:nvSpPr>
        <p:spPr>
          <a:xfrm>
            <a:off x="-24064" y="3390900"/>
            <a:ext cx="12216063" cy="3467100"/>
          </a:xfrm>
          <a:prstGeom prst="rect">
            <a:avLst/>
          </a:prstGeom>
          <a:solidFill>
            <a:schemeClr val="accent4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450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758905" y="2392023"/>
            <a:ext cx="2596896" cy="25968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758905" y="4989515"/>
            <a:ext cx="2598737" cy="1109662"/>
          </a:xfrm>
          <a:prstGeom prst="rect">
            <a:avLst/>
          </a:prstGeo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916885" y="5599755"/>
            <a:ext cx="2283472" cy="3651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517361" y="2392619"/>
            <a:ext cx="2596896" cy="25968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516747" y="4990111"/>
            <a:ext cx="2598737" cy="1109662"/>
          </a:xfrm>
          <a:prstGeom prst="rect">
            <a:avLst/>
          </a:prstGeo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674073" y="5600351"/>
            <a:ext cx="2283472" cy="3651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275817" y="2393215"/>
            <a:ext cx="2596896" cy="25968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274589" y="4990707"/>
            <a:ext cx="2598737" cy="1109662"/>
          </a:xfrm>
          <a:prstGeom prst="rect">
            <a:avLst/>
          </a:prstGeo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432529" y="5600947"/>
            <a:ext cx="2283472" cy="3651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9034272" y="2393215"/>
            <a:ext cx="2596896" cy="2596896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9032431" y="4990707"/>
            <a:ext cx="2598737" cy="1109662"/>
          </a:xfrm>
          <a:prstGeom prst="rect">
            <a:avLst/>
          </a:prstGeom>
          <a:solidFill>
            <a:schemeClr val="bg1"/>
          </a:solidFill>
        </p:spPr>
        <p:txBody>
          <a:bodyPr lIns="0" tIns="274320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800" b="1" cap="all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9190984" y="5600947"/>
            <a:ext cx="2283472" cy="365125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258665376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eam x8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A04E8AF-9DFE-7077-DB36-941F6490BA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539496"/>
            <a:ext cx="10671048" cy="76809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3B58B80-D2DB-A0A1-0362-1157E908757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62C22E6-000A-05BA-5872-EF37F029AB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AAAFB85-16C0-836A-1D0D-E65277CC341D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>
          <a:xfrm>
            <a:off x="1271016" y="1545336"/>
            <a:ext cx="2029968" cy="182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9" name="Text Placeholder 18">
            <a:extLst>
              <a:ext uri="{FF2B5EF4-FFF2-40B4-BE49-F238E27FC236}">
                <a16:creationId xmlns:a16="http://schemas.microsoft.com/office/drawing/2014/main" id="{FB04BFFD-8D76-D31F-232F-38A7065ACAF3}"/>
              </a:ext>
            </a:extLst>
          </p:cNvPr>
          <p:cNvSpPr>
            <a:spLocks noGrp="1"/>
          </p:cNvSpPr>
          <p:nvPr>
            <p:ph type="body" sz="quarter" idx="14" hasCustomPrompt="1"/>
          </p:nvPr>
        </p:nvSpPr>
        <p:spPr>
          <a:xfrm>
            <a:off x="1271016" y="3191256"/>
            <a:ext cx="2029968" cy="694944"/>
          </a:xfrm>
          <a:prstGeom prst="rect">
            <a:avLst/>
          </a:prstGeo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1" name="Text Placeholder 20">
            <a:extLst>
              <a:ext uri="{FF2B5EF4-FFF2-40B4-BE49-F238E27FC236}">
                <a16:creationId xmlns:a16="http://schemas.microsoft.com/office/drawing/2014/main" id="{75A2E03A-AFB4-3868-FAB5-A24228FA8A04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1271016" y="3616960"/>
            <a:ext cx="2029968" cy="1828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0" name="Picture Placeholder 16">
            <a:extLst>
              <a:ext uri="{FF2B5EF4-FFF2-40B4-BE49-F238E27FC236}">
                <a16:creationId xmlns:a16="http://schemas.microsoft.com/office/drawing/2014/main" id="{BB749B9A-080F-37C0-08E6-909A5DA554D4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1271016" y="4144264"/>
            <a:ext cx="2029968" cy="182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4" name="Text Placeholder 18">
            <a:extLst>
              <a:ext uri="{FF2B5EF4-FFF2-40B4-BE49-F238E27FC236}">
                <a16:creationId xmlns:a16="http://schemas.microsoft.com/office/drawing/2014/main" id="{C4C7516E-0853-87BE-108B-697DD8E0DA75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1271016" y="5790184"/>
            <a:ext cx="2029968" cy="694944"/>
          </a:xfrm>
          <a:prstGeom prst="rect">
            <a:avLst/>
          </a:prstGeo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5" name="Text Placeholder 20">
            <a:extLst>
              <a:ext uri="{FF2B5EF4-FFF2-40B4-BE49-F238E27FC236}">
                <a16:creationId xmlns:a16="http://schemas.microsoft.com/office/drawing/2014/main" id="{FB1A74E1-7CEB-F501-F998-7361A20F7349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1271016" y="6215888"/>
            <a:ext cx="2029968" cy="1828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3" name="Picture Placeholder 16">
            <a:extLst>
              <a:ext uri="{FF2B5EF4-FFF2-40B4-BE49-F238E27FC236}">
                <a16:creationId xmlns:a16="http://schemas.microsoft.com/office/drawing/2014/main" id="{FBADCD1B-D9E0-EA12-0DD5-22E5C60E5D6B}"/>
              </a:ext>
            </a:extLst>
          </p:cNvPr>
          <p:cNvSpPr>
            <a:spLocks noGrp="1"/>
          </p:cNvSpPr>
          <p:nvPr>
            <p:ph type="pic" sz="quarter" idx="17"/>
          </p:nvPr>
        </p:nvSpPr>
        <p:spPr>
          <a:xfrm>
            <a:off x="3828288" y="1545336"/>
            <a:ext cx="2029968" cy="182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2" name="Text Placeholder 18">
            <a:extLst>
              <a:ext uri="{FF2B5EF4-FFF2-40B4-BE49-F238E27FC236}">
                <a16:creationId xmlns:a16="http://schemas.microsoft.com/office/drawing/2014/main" id="{AD33972D-9092-4B3C-A699-07849068AF1D}"/>
              </a:ext>
            </a:extLst>
          </p:cNvPr>
          <p:cNvSpPr>
            <a:spLocks noGrp="1"/>
          </p:cNvSpPr>
          <p:nvPr>
            <p:ph type="body" sz="quarter" idx="16" hasCustomPrompt="1"/>
          </p:nvPr>
        </p:nvSpPr>
        <p:spPr>
          <a:xfrm>
            <a:off x="3828288" y="3191256"/>
            <a:ext cx="2029968" cy="694944"/>
          </a:xfrm>
          <a:prstGeom prst="rect">
            <a:avLst/>
          </a:prstGeo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4" name="Text Placeholder 20">
            <a:extLst>
              <a:ext uri="{FF2B5EF4-FFF2-40B4-BE49-F238E27FC236}">
                <a16:creationId xmlns:a16="http://schemas.microsoft.com/office/drawing/2014/main" id="{B54F15B1-EAC3-0113-6737-C64480876C5F}"/>
              </a:ext>
            </a:extLst>
          </p:cNvPr>
          <p:cNvSpPr>
            <a:spLocks noGrp="1"/>
          </p:cNvSpPr>
          <p:nvPr>
            <p:ph type="body" sz="quarter" idx="18" hasCustomPrompt="1"/>
          </p:nvPr>
        </p:nvSpPr>
        <p:spPr>
          <a:xfrm>
            <a:off x="3828288" y="3616960"/>
            <a:ext cx="2029968" cy="1828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1" name="Picture Placeholder 16">
            <a:extLst>
              <a:ext uri="{FF2B5EF4-FFF2-40B4-BE49-F238E27FC236}">
                <a16:creationId xmlns:a16="http://schemas.microsoft.com/office/drawing/2014/main" id="{B5D5100A-3D51-45DB-3A84-9E7FB85261E3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3828288" y="4144264"/>
            <a:ext cx="2029968" cy="182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16" name="Text Placeholder 18">
            <a:extLst>
              <a:ext uri="{FF2B5EF4-FFF2-40B4-BE49-F238E27FC236}">
                <a16:creationId xmlns:a16="http://schemas.microsoft.com/office/drawing/2014/main" id="{B775B771-678A-D917-7FE0-5DA7A23CCE25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3828288" y="5790184"/>
            <a:ext cx="2029968" cy="694944"/>
          </a:xfrm>
          <a:prstGeom prst="rect">
            <a:avLst/>
          </a:prstGeo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18" name="Text Placeholder 20">
            <a:extLst>
              <a:ext uri="{FF2B5EF4-FFF2-40B4-BE49-F238E27FC236}">
                <a16:creationId xmlns:a16="http://schemas.microsoft.com/office/drawing/2014/main" id="{AA2B9540-B92A-AD9C-C01A-B08A98BF8455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3828288" y="6215888"/>
            <a:ext cx="2029968" cy="1828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6" name="Picture Placeholder 16">
            <a:extLst>
              <a:ext uri="{FF2B5EF4-FFF2-40B4-BE49-F238E27FC236}">
                <a16:creationId xmlns:a16="http://schemas.microsoft.com/office/drawing/2014/main" id="{FCEED0A5-9A71-D54A-91FC-264BD71DDED3}"/>
              </a:ext>
            </a:extLst>
          </p:cNvPr>
          <p:cNvSpPr>
            <a:spLocks noGrp="1"/>
          </p:cNvSpPr>
          <p:nvPr>
            <p:ph type="pic" sz="quarter" idx="20"/>
          </p:nvPr>
        </p:nvSpPr>
        <p:spPr>
          <a:xfrm>
            <a:off x="6385560" y="1545336"/>
            <a:ext cx="2029968" cy="182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5" name="Text Placeholder 18">
            <a:extLst>
              <a:ext uri="{FF2B5EF4-FFF2-40B4-BE49-F238E27FC236}">
                <a16:creationId xmlns:a16="http://schemas.microsoft.com/office/drawing/2014/main" id="{F44A0C74-A714-A8C2-69D2-74CAD68037A5}"/>
              </a:ext>
            </a:extLst>
          </p:cNvPr>
          <p:cNvSpPr>
            <a:spLocks noGrp="1"/>
          </p:cNvSpPr>
          <p:nvPr>
            <p:ph type="body" sz="quarter" idx="19" hasCustomPrompt="1"/>
          </p:nvPr>
        </p:nvSpPr>
        <p:spPr>
          <a:xfrm>
            <a:off x="6385560" y="3191256"/>
            <a:ext cx="2029968" cy="694944"/>
          </a:xfrm>
          <a:prstGeom prst="rect">
            <a:avLst/>
          </a:prstGeo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27" name="Text Placeholder 20">
            <a:extLst>
              <a:ext uri="{FF2B5EF4-FFF2-40B4-BE49-F238E27FC236}">
                <a16:creationId xmlns:a16="http://schemas.microsoft.com/office/drawing/2014/main" id="{552F4682-3F02-2A70-A285-FB2D1822A4D6}"/>
              </a:ext>
            </a:extLst>
          </p:cNvPr>
          <p:cNvSpPr>
            <a:spLocks noGrp="1"/>
          </p:cNvSpPr>
          <p:nvPr>
            <p:ph type="body" sz="quarter" idx="21" hasCustomPrompt="1"/>
          </p:nvPr>
        </p:nvSpPr>
        <p:spPr>
          <a:xfrm>
            <a:off x="6385560" y="3616960"/>
            <a:ext cx="2029968" cy="1828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2" name="Picture Placeholder 16">
            <a:extLst>
              <a:ext uri="{FF2B5EF4-FFF2-40B4-BE49-F238E27FC236}">
                <a16:creationId xmlns:a16="http://schemas.microsoft.com/office/drawing/2014/main" id="{3D2AAC25-9404-1F6F-200C-5660F499585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6385560" y="4144264"/>
            <a:ext cx="2029968" cy="182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0" name="Text Placeholder 18">
            <a:extLst>
              <a:ext uri="{FF2B5EF4-FFF2-40B4-BE49-F238E27FC236}">
                <a16:creationId xmlns:a16="http://schemas.microsoft.com/office/drawing/2014/main" id="{AE4677E1-AC1B-AB9C-5E0C-794903DD1CEB}"/>
              </a:ext>
            </a:extLst>
          </p:cNvPr>
          <p:cNvSpPr>
            <a:spLocks noGrp="1"/>
          </p:cNvSpPr>
          <p:nvPr>
            <p:ph type="body" sz="quarter" idx="33" hasCustomPrompt="1"/>
          </p:nvPr>
        </p:nvSpPr>
        <p:spPr>
          <a:xfrm>
            <a:off x="6385560" y="5790184"/>
            <a:ext cx="2029968" cy="694944"/>
          </a:xfrm>
          <a:prstGeom prst="rect">
            <a:avLst/>
          </a:prstGeo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1" name="Text Placeholder 20">
            <a:extLst>
              <a:ext uri="{FF2B5EF4-FFF2-40B4-BE49-F238E27FC236}">
                <a16:creationId xmlns:a16="http://schemas.microsoft.com/office/drawing/2014/main" id="{826BBF6C-7198-3C15-CDCB-E72B08709C1F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6385560" y="6215888"/>
            <a:ext cx="2029968" cy="1828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29" name="Picture Placeholder 16">
            <a:extLst>
              <a:ext uri="{FF2B5EF4-FFF2-40B4-BE49-F238E27FC236}">
                <a16:creationId xmlns:a16="http://schemas.microsoft.com/office/drawing/2014/main" id="{4F0F5D16-7316-B120-F378-E3D492FEEB9C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8942832" y="1545336"/>
            <a:ext cx="2029968" cy="182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28" name="Text Placeholder 18">
            <a:extLst>
              <a:ext uri="{FF2B5EF4-FFF2-40B4-BE49-F238E27FC236}">
                <a16:creationId xmlns:a16="http://schemas.microsoft.com/office/drawing/2014/main" id="{47AC9724-9FC2-62FA-0DE7-3F9FE9B67A34}"/>
              </a:ext>
            </a:extLst>
          </p:cNvPr>
          <p:cNvSpPr>
            <a:spLocks noGrp="1"/>
          </p:cNvSpPr>
          <p:nvPr>
            <p:ph type="body" sz="quarter" idx="22" hasCustomPrompt="1"/>
          </p:nvPr>
        </p:nvSpPr>
        <p:spPr>
          <a:xfrm>
            <a:off x="8942832" y="3191256"/>
            <a:ext cx="2029968" cy="694944"/>
          </a:xfrm>
          <a:prstGeom prst="rect">
            <a:avLst/>
          </a:prstGeom>
          <a:solidFill>
            <a:schemeClr val="accent1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0" name="Text Placeholder 20">
            <a:extLst>
              <a:ext uri="{FF2B5EF4-FFF2-40B4-BE49-F238E27FC236}">
                <a16:creationId xmlns:a16="http://schemas.microsoft.com/office/drawing/2014/main" id="{114EE337-FC29-F325-E528-A3F809B28B5B}"/>
              </a:ext>
            </a:extLst>
          </p:cNvPr>
          <p:cNvSpPr>
            <a:spLocks noGrp="1"/>
          </p:cNvSpPr>
          <p:nvPr>
            <p:ph type="body" sz="quarter" idx="24" hasCustomPrompt="1"/>
          </p:nvPr>
        </p:nvSpPr>
        <p:spPr>
          <a:xfrm>
            <a:off x="8942832" y="3616960"/>
            <a:ext cx="2029968" cy="1828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  <p:sp>
        <p:nvSpPr>
          <p:cNvPr id="13" name="Picture Placeholder 16">
            <a:extLst>
              <a:ext uri="{FF2B5EF4-FFF2-40B4-BE49-F238E27FC236}">
                <a16:creationId xmlns:a16="http://schemas.microsoft.com/office/drawing/2014/main" id="{90CBAA5D-3D9B-0CB5-E527-996433638BE3}"/>
              </a:ext>
            </a:extLst>
          </p:cNvPr>
          <p:cNvSpPr>
            <a:spLocks noGrp="1"/>
          </p:cNvSpPr>
          <p:nvPr>
            <p:ph type="pic" sz="quarter" idx="28"/>
          </p:nvPr>
        </p:nvSpPr>
        <p:spPr>
          <a:xfrm>
            <a:off x="8942832" y="4144264"/>
            <a:ext cx="2029968" cy="1828800"/>
          </a:xfrm>
          <a:prstGeom prst="rect">
            <a:avLst/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txBody>
          <a:bodyPr anchor="ctr">
            <a:noAutofit/>
          </a:bodyPr>
          <a:lstStyle>
            <a:lvl1pPr marL="0" indent="0" algn="ctr">
              <a:buNone/>
              <a:defRPr sz="14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32" name="Text Placeholder 18">
            <a:extLst>
              <a:ext uri="{FF2B5EF4-FFF2-40B4-BE49-F238E27FC236}">
                <a16:creationId xmlns:a16="http://schemas.microsoft.com/office/drawing/2014/main" id="{5B47333C-2F5E-FA7D-5DD1-191E0F421B61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8942832" y="5790184"/>
            <a:ext cx="2029968" cy="694944"/>
          </a:xfrm>
          <a:prstGeom prst="rect">
            <a:avLst/>
          </a:prstGeom>
          <a:solidFill>
            <a:schemeClr val="accent4"/>
          </a:solidFill>
        </p:spPr>
        <p:txBody>
          <a:bodyPr lIns="0" tIns="155448" rIns="0" anchor="t">
            <a:noAutofit/>
          </a:bodyPr>
          <a:lstStyle>
            <a:lvl1pPr marL="0" indent="0" algn="ctr">
              <a:spcBef>
                <a:spcPts val="0"/>
              </a:spcBef>
              <a:buNone/>
              <a:defRPr sz="1400" b="1" cap="all" spc="2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pPr lvl="0"/>
            <a:r>
              <a:rPr lang="en-US" dirty="0"/>
              <a:t>Name</a:t>
            </a:r>
          </a:p>
        </p:txBody>
      </p:sp>
      <p:sp>
        <p:nvSpPr>
          <p:cNvPr id="33" name="Text Placeholder 20">
            <a:extLst>
              <a:ext uri="{FF2B5EF4-FFF2-40B4-BE49-F238E27FC236}">
                <a16:creationId xmlns:a16="http://schemas.microsoft.com/office/drawing/2014/main" id="{D0AA2AE2-5A11-76D4-4D9C-B6B24D1419D0}"/>
              </a:ext>
            </a:extLst>
          </p:cNvPr>
          <p:cNvSpPr>
            <a:spLocks noGrp="1"/>
          </p:cNvSpPr>
          <p:nvPr>
            <p:ph type="body" sz="quarter" idx="36" hasCustomPrompt="1"/>
          </p:nvPr>
        </p:nvSpPr>
        <p:spPr>
          <a:xfrm>
            <a:off x="8942832" y="6215888"/>
            <a:ext cx="2029968" cy="182880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buNone/>
              <a:defRPr sz="1200" spc="20" baseline="0"/>
            </a:lvl1pPr>
          </a:lstStyle>
          <a:p>
            <a:pPr lvl="0"/>
            <a:r>
              <a:rPr lang="en-US" dirty="0"/>
              <a:t>Title</a:t>
            </a:r>
          </a:p>
        </p:txBody>
      </p:sp>
    </p:spTree>
    <p:extLst>
      <p:ext uri="{BB962C8B-B14F-4D97-AF65-F5344CB8AC3E}">
        <p14:creationId xmlns:p14="http://schemas.microsoft.com/office/powerpoint/2010/main" val="1900709137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Rectangle 15">
            <a:extLst>
              <a:ext uri="{FF2B5EF4-FFF2-40B4-BE49-F238E27FC236}">
                <a16:creationId xmlns:a16="http://schemas.microsoft.com/office/drawing/2014/main" id="{B950ED98-B5D1-206C-403F-FA954F9D2CFF}"/>
              </a:ext>
            </a:extLst>
          </p:cNvPr>
          <p:cNvSpPr/>
          <p:nvPr userDrawn="1"/>
        </p:nvSpPr>
        <p:spPr>
          <a:xfrm>
            <a:off x="685338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0E8643CE-01D9-3E5E-15F6-20689F775F15}"/>
              </a:ext>
            </a:extLst>
          </p:cNvPr>
          <p:cNvSpPr/>
          <p:nvPr userDrawn="1"/>
        </p:nvSpPr>
        <p:spPr>
          <a:xfrm>
            <a:off x="2900911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5AF82DDD-EDEC-7D87-F43A-113C5E4A4FE7}"/>
              </a:ext>
            </a:extLst>
          </p:cNvPr>
          <p:cNvSpPr/>
          <p:nvPr userDrawn="1"/>
        </p:nvSpPr>
        <p:spPr>
          <a:xfrm>
            <a:off x="5116484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47E492E-967F-54B7-55B1-08A5E1C3615B}"/>
              </a:ext>
            </a:extLst>
          </p:cNvPr>
          <p:cNvSpPr/>
          <p:nvPr userDrawn="1"/>
        </p:nvSpPr>
        <p:spPr>
          <a:xfrm>
            <a:off x="9547629" y="3796480"/>
            <a:ext cx="2011680" cy="1517904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DC0053FE-E44A-CA97-F782-67FC633E722E}"/>
              </a:ext>
            </a:extLst>
          </p:cNvPr>
          <p:cNvSpPr/>
          <p:nvPr userDrawn="1"/>
        </p:nvSpPr>
        <p:spPr>
          <a:xfrm>
            <a:off x="7332057" y="3796480"/>
            <a:ext cx="2011680" cy="1517904"/>
          </a:xfrm>
          <a:prstGeom prst="rect">
            <a:avLst/>
          </a:prstGeom>
          <a:solidFill>
            <a:schemeClr val="accent3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841248"/>
            <a:ext cx="10671048" cy="76809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85338" y="2491684"/>
            <a:ext cx="2011680" cy="2825173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/>
          </p:cNvSpPr>
          <p:nvPr>
            <p:ph type="pic" sz="quarter" idx="23"/>
          </p:nvPr>
        </p:nvSpPr>
        <p:spPr>
          <a:xfrm>
            <a:off x="1339134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731058" y="3888404"/>
            <a:ext cx="1920240" cy="1371600"/>
          </a:xfrm>
          <a:prstGeom prst="rect">
            <a:avLst/>
          </a:prstGeo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7" name="Text Placeholder 4">
            <a:extLst>
              <a:ext uri="{FF2B5EF4-FFF2-40B4-BE49-F238E27FC236}">
                <a16:creationId xmlns:a16="http://schemas.microsoft.com/office/drawing/2014/main" id="{79F9AD31-B0C5-3563-C73A-8B6297FCFD1C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2900910" y="2491684"/>
            <a:ext cx="2011680" cy="2825173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8" name="Picture Placeholder 62">
            <a:extLst>
              <a:ext uri="{FF2B5EF4-FFF2-40B4-BE49-F238E27FC236}">
                <a16:creationId xmlns:a16="http://schemas.microsoft.com/office/drawing/2014/main" id="{05E8E8EF-4954-870B-04E5-82BC660A6738}"/>
              </a:ext>
            </a:extLst>
          </p:cNvPr>
          <p:cNvSpPr>
            <a:spLocks noGrp="1"/>
          </p:cNvSpPr>
          <p:nvPr>
            <p:ph type="pic" sz="quarter" idx="27"/>
          </p:nvPr>
        </p:nvSpPr>
        <p:spPr>
          <a:xfrm>
            <a:off x="3554707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8" name="Text Placeholder 51">
            <a:extLst>
              <a:ext uri="{FF2B5EF4-FFF2-40B4-BE49-F238E27FC236}">
                <a16:creationId xmlns:a16="http://schemas.microsoft.com/office/drawing/2014/main" id="{75981CD1-EA26-D1CF-F19E-B58C16BA8A69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46630" y="3888404"/>
            <a:ext cx="1920240" cy="1371600"/>
          </a:xfrm>
          <a:prstGeom prst="rect">
            <a:avLst/>
          </a:prstGeo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8" name="Text Placeholder 4">
            <a:extLst>
              <a:ext uri="{FF2B5EF4-FFF2-40B4-BE49-F238E27FC236}">
                <a16:creationId xmlns:a16="http://schemas.microsoft.com/office/drawing/2014/main" id="{3A09BBD1-5CBC-B0EF-71C0-054FCB989BC6}"/>
              </a:ext>
            </a:extLst>
          </p:cNvPr>
          <p:cNvSpPr>
            <a:spLocks noGrp="1"/>
          </p:cNvSpPr>
          <p:nvPr>
            <p:ph type="body" sz="quarter" idx="13"/>
          </p:nvPr>
        </p:nvSpPr>
        <p:spPr>
          <a:xfrm>
            <a:off x="5116484" y="2491684"/>
            <a:ext cx="2011680" cy="2825173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7" name="Picture Placeholder 62">
            <a:extLst>
              <a:ext uri="{FF2B5EF4-FFF2-40B4-BE49-F238E27FC236}">
                <a16:creationId xmlns:a16="http://schemas.microsoft.com/office/drawing/2014/main" id="{4AD0C8C9-DB5A-6DC8-2729-A21F1A5CF174}"/>
              </a:ext>
            </a:extLst>
          </p:cNvPr>
          <p:cNvSpPr>
            <a:spLocks noGrp="1"/>
          </p:cNvSpPr>
          <p:nvPr>
            <p:ph type="pic" sz="quarter" idx="26"/>
          </p:nvPr>
        </p:nvSpPr>
        <p:spPr>
          <a:xfrm>
            <a:off x="5770280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9" name="Text Placeholder 51">
            <a:extLst>
              <a:ext uri="{FF2B5EF4-FFF2-40B4-BE49-F238E27FC236}">
                <a16:creationId xmlns:a16="http://schemas.microsoft.com/office/drawing/2014/main" id="{F02DE2DC-F65C-32A5-5821-89FB2F53C325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62204" y="3888404"/>
            <a:ext cx="1920240" cy="1371600"/>
          </a:xfrm>
          <a:prstGeom prst="rect">
            <a:avLst/>
          </a:prstGeo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7332057" y="2491684"/>
            <a:ext cx="2011680" cy="2825173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/>
          </p:cNvSpPr>
          <p:nvPr>
            <p:ph type="pic" sz="quarter" idx="25"/>
          </p:nvPr>
        </p:nvSpPr>
        <p:spPr>
          <a:xfrm>
            <a:off x="7985853" y="2111058"/>
            <a:ext cx="704088" cy="7040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77777" y="3888404"/>
            <a:ext cx="1920240" cy="1371600"/>
          </a:xfrm>
          <a:prstGeom prst="rect">
            <a:avLst/>
          </a:prstGeo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9547629" y="2491684"/>
            <a:ext cx="2011680" cy="2825173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/>
          </p:cNvSpPr>
          <p:nvPr>
            <p:ph type="pic" sz="quarter" idx="24"/>
          </p:nvPr>
        </p:nvSpPr>
        <p:spPr>
          <a:xfrm>
            <a:off x="10201425" y="2111058"/>
            <a:ext cx="704088" cy="7040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93349" y="3888404"/>
            <a:ext cx="1920240" cy="1371600"/>
          </a:xfrm>
          <a:prstGeom prst="rect">
            <a:avLst/>
          </a:prstGeom>
          <a:noFill/>
          <a:ln>
            <a:noFill/>
          </a:ln>
        </p:spPr>
        <p:txBody>
          <a:bodyPr lIns="91440" rIns="91440" anchor="ctr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87251621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>
            <a:extLst>
              <a:ext uri="{FF2B5EF4-FFF2-40B4-BE49-F238E27FC236}">
                <a16:creationId xmlns:a16="http://schemas.microsoft.com/office/drawing/2014/main" id="{8695A76E-1EF3-4F47-9E87-6FCAB7D5DFE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04846" y="860615"/>
            <a:ext cx="5922279" cy="1272986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 sz="4000"/>
              <a:t>Click to edit Master title style</a:t>
            </a:r>
            <a:endParaRPr lang="en-US" sz="4000" dirty="0"/>
          </a:p>
        </p:txBody>
      </p:sp>
      <p:sp>
        <p:nvSpPr>
          <p:cNvPr id="18" name="Picture Placeholder 16">
            <a:extLst>
              <a:ext uri="{FF2B5EF4-FFF2-40B4-BE49-F238E27FC236}">
                <a16:creationId xmlns:a16="http://schemas.microsoft.com/office/drawing/2014/main" id="{EAD023B5-9ABC-4D4A-A1AD-D4D83D662192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-1" y="1"/>
            <a:ext cx="4876799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C0AFB647-646C-4130-9EF5-C19C686B184A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715000" y="738013"/>
            <a:ext cx="5676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Content Placeholder 2">
            <a:extLst>
              <a:ext uri="{FF2B5EF4-FFF2-40B4-BE49-F238E27FC236}">
                <a16:creationId xmlns:a16="http://schemas.microsoft.com/office/drawing/2014/main" id="{A09D5546-AD01-4B29-B174-EDA7105100B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566943" y="2133600"/>
            <a:ext cx="6005933" cy="3774464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5C0A0972-FD9A-4E9D-A0A3-BD0AF8C7B74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5715000" y="6134100"/>
            <a:ext cx="5676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Footer Placeholder 4">
            <a:extLst>
              <a:ext uri="{FF2B5EF4-FFF2-40B4-BE49-F238E27FC236}">
                <a16:creationId xmlns:a16="http://schemas.microsoft.com/office/drawing/2014/main" id="{F3B2F557-7BE5-4154-A82F-928EE54A585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  <a:effectLst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4" name="Date Placeholder 3">
            <a:extLst>
              <a:ext uri="{FF2B5EF4-FFF2-40B4-BE49-F238E27FC236}">
                <a16:creationId xmlns:a16="http://schemas.microsoft.com/office/drawing/2014/main" id="{DE54A7E3-1026-464C-BB67-2D7F714067E7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5" name="Slide Number Placeholder 5">
            <a:extLst>
              <a:ext uri="{FF2B5EF4-FFF2-40B4-BE49-F238E27FC236}">
                <a16:creationId xmlns:a16="http://schemas.microsoft.com/office/drawing/2014/main" id="{F1723F54-B646-4D12-AEA1-08269C2547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5935467"/>
      </p:ext>
    </p:extLst>
  </p:cSld>
  <p:clrMapOvr>
    <a:masterClrMapping/>
  </p:clrMapOvr>
  <p:hf hdr="0" dt="0"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Freeform: Shape 28">
            <a:extLst>
              <a:ext uri="{FF2B5EF4-FFF2-40B4-BE49-F238E27FC236}">
                <a16:creationId xmlns:a16="http://schemas.microsoft.com/office/drawing/2014/main" id="{E2DECB02-D9CE-E57A-0604-BFF41EC38AFA}"/>
              </a:ext>
            </a:extLst>
          </p:cNvPr>
          <p:cNvSpPr/>
          <p:nvPr userDrawn="1"/>
        </p:nvSpPr>
        <p:spPr>
          <a:xfrm>
            <a:off x="0" y="0"/>
            <a:ext cx="2838450" cy="2857958"/>
          </a:xfrm>
          <a:custGeom>
            <a:avLst/>
            <a:gdLst>
              <a:gd name="connsiteX0" fmla="*/ 1971005 w 2838450"/>
              <a:gd name="connsiteY0" fmla="*/ 0 h 2857958"/>
              <a:gd name="connsiteX1" fmla="*/ 2838450 w 2838450"/>
              <a:gd name="connsiteY1" fmla="*/ 0 h 2857958"/>
              <a:gd name="connsiteX2" fmla="*/ 2838450 w 2838450"/>
              <a:gd name="connsiteY2" fmla="*/ 7240 h 2857958"/>
              <a:gd name="connsiteX3" fmla="*/ 278890 w 2838450"/>
              <a:gd name="connsiteY3" fmla="*/ 2843883 h 2857958"/>
              <a:gd name="connsiteX4" fmla="*/ 0 w 2838450"/>
              <a:gd name="connsiteY4" fmla="*/ 2857958 h 2857958"/>
              <a:gd name="connsiteX5" fmla="*/ 0 w 2838450"/>
              <a:gd name="connsiteY5" fmla="*/ 1990580 h 2857958"/>
              <a:gd name="connsiteX6" fmla="*/ 190293 w 2838450"/>
              <a:gd name="connsiteY6" fmla="*/ 1980883 h 2857958"/>
              <a:gd name="connsiteX7" fmla="*/ 1960910 w 2838450"/>
              <a:gd name="connsiteY7" fmla="*/ 200390 h 285795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838450" h="2857958">
                <a:moveTo>
                  <a:pt x="1971005" y="0"/>
                </a:moveTo>
                <a:lnTo>
                  <a:pt x="2838450" y="0"/>
                </a:lnTo>
                <a:lnTo>
                  <a:pt x="2838450" y="7240"/>
                </a:lnTo>
                <a:cubicBezTo>
                  <a:pt x="2838450" y="1484015"/>
                  <a:pt x="1716931" y="2697914"/>
                  <a:pt x="278890" y="2843883"/>
                </a:cubicBezTo>
                <a:lnTo>
                  <a:pt x="0" y="2857958"/>
                </a:lnTo>
                <a:lnTo>
                  <a:pt x="0" y="1990580"/>
                </a:lnTo>
                <a:lnTo>
                  <a:pt x="190293" y="1980883"/>
                </a:lnTo>
                <a:cubicBezTo>
                  <a:pt x="1124600" y="1885128"/>
                  <a:pt x="1866185" y="1135788"/>
                  <a:pt x="1960910" y="200390"/>
                </a:cubicBezTo>
                <a:close/>
              </a:path>
            </a:pathLst>
          </a:custGeom>
          <a:solidFill>
            <a:schemeClr val="accent3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/>
          </a:p>
        </p:txBody>
      </p:sp>
      <p:sp>
        <p:nvSpPr>
          <p:cNvPr id="26" name="Freeform: Shape 25">
            <a:extLst>
              <a:ext uri="{FF2B5EF4-FFF2-40B4-BE49-F238E27FC236}">
                <a16:creationId xmlns:a16="http://schemas.microsoft.com/office/drawing/2014/main" id="{68E760EA-7D83-1DF2-A8EE-4F218084E74F}"/>
              </a:ext>
            </a:extLst>
          </p:cNvPr>
          <p:cNvSpPr/>
          <p:nvPr userDrawn="1"/>
        </p:nvSpPr>
        <p:spPr>
          <a:xfrm>
            <a:off x="1" y="-1"/>
            <a:ext cx="1970627" cy="1990267"/>
          </a:xfrm>
          <a:custGeom>
            <a:avLst/>
            <a:gdLst>
              <a:gd name="connsiteX0" fmla="*/ 0 w 1970627"/>
              <a:gd name="connsiteY0" fmla="*/ 0 h 1990267"/>
              <a:gd name="connsiteX1" fmla="*/ 1970627 w 1970627"/>
              <a:gd name="connsiteY1" fmla="*/ 0 h 1990267"/>
              <a:gd name="connsiteX2" fmla="*/ 1960534 w 1970627"/>
              <a:gd name="connsiteY2" fmla="*/ 200357 h 1990267"/>
              <a:gd name="connsiteX3" fmla="*/ 190254 w 1970627"/>
              <a:gd name="connsiteY3" fmla="*/ 1980571 h 1990267"/>
              <a:gd name="connsiteX4" fmla="*/ 0 w 1970627"/>
              <a:gd name="connsiteY4" fmla="*/ 1990267 h 199026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970627" h="1990267">
                <a:moveTo>
                  <a:pt x="0" y="0"/>
                </a:moveTo>
                <a:lnTo>
                  <a:pt x="1970627" y="0"/>
                </a:lnTo>
                <a:lnTo>
                  <a:pt x="1960534" y="200357"/>
                </a:lnTo>
                <a:cubicBezTo>
                  <a:pt x="1865827" y="1135608"/>
                  <a:pt x="1124383" y="1884831"/>
                  <a:pt x="190254" y="1980571"/>
                </a:cubicBezTo>
                <a:lnTo>
                  <a:pt x="0" y="1990267"/>
                </a:lnTo>
                <a:close/>
              </a:path>
            </a:pathLst>
          </a:custGeom>
          <a:solidFill>
            <a:srgbClr val="F5CDCE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FF3F3353-78A1-F584-81A6-9513382DF18F}"/>
              </a:ext>
            </a:extLst>
          </p:cNvPr>
          <p:cNvSpPr/>
          <p:nvPr userDrawn="1"/>
        </p:nvSpPr>
        <p:spPr>
          <a:xfrm>
            <a:off x="1" y="1"/>
            <a:ext cx="1003449" cy="1013015"/>
          </a:xfrm>
          <a:custGeom>
            <a:avLst/>
            <a:gdLst>
              <a:gd name="connsiteX0" fmla="*/ 0 w 1003449"/>
              <a:gd name="connsiteY0" fmla="*/ 0 h 1013015"/>
              <a:gd name="connsiteX1" fmla="*/ 1003449 w 1003449"/>
              <a:gd name="connsiteY1" fmla="*/ 0 h 1013015"/>
              <a:gd name="connsiteX2" fmla="*/ 998306 w 1003449"/>
              <a:gd name="connsiteY2" fmla="*/ 100639 h 1013015"/>
              <a:gd name="connsiteX3" fmla="*/ 90663 w 1003449"/>
              <a:gd name="connsiteY3" fmla="*/ 1008380 h 1013015"/>
              <a:gd name="connsiteX4" fmla="*/ 0 w 1003449"/>
              <a:gd name="connsiteY4" fmla="*/ 1013015 h 101301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1003449" h="1013015">
                <a:moveTo>
                  <a:pt x="0" y="0"/>
                </a:moveTo>
                <a:lnTo>
                  <a:pt x="1003449" y="0"/>
                </a:lnTo>
                <a:lnTo>
                  <a:pt x="998306" y="100639"/>
                </a:lnTo>
                <a:cubicBezTo>
                  <a:pt x="949402" y="576784"/>
                  <a:pt x="566756" y="959471"/>
                  <a:pt x="90663" y="1008380"/>
                </a:cubicBezTo>
                <a:lnTo>
                  <a:pt x="0" y="1013015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  <a:noAutofit/>
          </a:bodyPr>
          <a:lstStyle/>
          <a:p>
            <a:pPr lvl="0"/>
            <a:endParaRPr lang="en-US" dirty="0">
              <a:solidFill>
                <a:schemeClr val="tx1"/>
              </a:solidFill>
            </a:endParaRP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A65C6DDD-D2BB-0153-0F53-9F7C17BDFD2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16152"/>
            <a:ext cx="10671048" cy="768096"/>
          </a:xfrm>
          <a:prstGeom prst="rect">
            <a:avLst/>
          </a:prstGeom>
        </p:spPr>
        <p:txBody>
          <a:bodyPr/>
          <a:lstStyle>
            <a:lvl1pPr>
              <a:lnSpc>
                <a:spcPct val="100000"/>
              </a:lnSpc>
              <a:defRPr>
                <a:solidFill>
                  <a:schemeClr val="accent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71A846E-CBB1-9805-456D-0C0B890912B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30" name="Image 2" descr="preencoded.png">
            <a:extLst>
              <a:ext uri="{FF2B5EF4-FFF2-40B4-BE49-F238E27FC236}">
                <a16:creationId xmlns:a16="http://schemas.microsoft.com/office/drawing/2014/main" id="{790E862E-398F-571C-EC2C-3D17164DE059}"/>
              </a:ext>
            </a:extLst>
          </p:cNvPr>
          <p:cNvSpPr/>
          <p:nvPr/>
        </p:nvSpPr>
        <p:spPr>
          <a:xfrm>
            <a:off x="1458332" y="590133"/>
            <a:ext cx="775021" cy="775021"/>
          </a:xfrm>
          <a:custGeom>
            <a:avLst/>
            <a:gdLst>
              <a:gd name="connsiteX0" fmla="*/ 387511 w 775021"/>
              <a:gd name="connsiteY0" fmla="*/ 775021 h 775021"/>
              <a:gd name="connsiteX1" fmla="*/ 775021 w 775021"/>
              <a:gd name="connsiteY1" fmla="*/ 387511 h 775021"/>
              <a:gd name="connsiteX2" fmla="*/ 387511 w 775021"/>
              <a:gd name="connsiteY2" fmla="*/ 0 h 775021"/>
              <a:gd name="connsiteX3" fmla="*/ 0 w 775021"/>
              <a:gd name="connsiteY3" fmla="*/ 387511 h 775021"/>
              <a:gd name="connsiteX4" fmla="*/ 387511 w 775021"/>
              <a:gd name="connsiteY4" fmla="*/ 775021 h 7750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775021" h="775021">
                <a:moveTo>
                  <a:pt x="387511" y="775021"/>
                </a:moveTo>
                <a:cubicBezTo>
                  <a:pt x="601527" y="775021"/>
                  <a:pt x="775021" y="601527"/>
                  <a:pt x="775021" y="387511"/>
                </a:cubicBezTo>
                <a:cubicBezTo>
                  <a:pt x="775021" y="173494"/>
                  <a:pt x="601527" y="0"/>
                  <a:pt x="387511" y="0"/>
                </a:cubicBezTo>
                <a:cubicBezTo>
                  <a:pt x="173494" y="0"/>
                  <a:pt x="0" y="173494"/>
                  <a:pt x="0" y="387511"/>
                </a:cubicBezTo>
                <a:cubicBezTo>
                  <a:pt x="0" y="601527"/>
                  <a:pt x="173494" y="775021"/>
                  <a:pt x="387511" y="775021"/>
                </a:cubicBezTo>
                <a:close/>
              </a:path>
            </a:pathLst>
          </a:custGeom>
          <a:solidFill>
            <a:schemeClr val="accent6"/>
          </a:solidFill>
          <a:ln w="3801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31" name="Text Placeholder 2">
            <a:extLst>
              <a:ext uri="{FF2B5EF4-FFF2-40B4-BE49-F238E27FC236}">
                <a16:creationId xmlns:a16="http://schemas.microsoft.com/office/drawing/2014/main" id="{AB1DF8DE-0EED-2627-4B5E-266C0BC276BE}"/>
              </a:ext>
            </a:extLst>
          </p:cNvPr>
          <p:cNvSpPr>
            <a:spLocks noGrp="1"/>
          </p:cNvSpPr>
          <p:nvPr>
            <p:ph type="body" idx="1" hasCustomPrompt="1"/>
          </p:nvPr>
        </p:nvSpPr>
        <p:spPr>
          <a:xfrm>
            <a:off x="685338" y="3017520"/>
            <a:ext cx="1993392" cy="5577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2" name="Text Placeholder 4">
            <a:extLst>
              <a:ext uri="{FF2B5EF4-FFF2-40B4-BE49-F238E27FC236}">
                <a16:creationId xmlns:a16="http://schemas.microsoft.com/office/drawing/2014/main" id="{5AE99EEE-38C4-CB2D-EEA0-8A2EB6F129E4}"/>
              </a:ext>
            </a:extLst>
          </p:cNvPr>
          <p:cNvSpPr>
            <a:spLocks noGrp="1"/>
          </p:cNvSpPr>
          <p:nvPr>
            <p:ph type="body" sz="quarter" idx="3" hasCustomPrompt="1"/>
          </p:nvPr>
        </p:nvSpPr>
        <p:spPr>
          <a:xfrm>
            <a:off x="2900911" y="3017520"/>
            <a:ext cx="1993392" cy="5577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3" name="Text Placeholder 4">
            <a:extLst>
              <a:ext uri="{FF2B5EF4-FFF2-40B4-BE49-F238E27FC236}">
                <a16:creationId xmlns:a16="http://schemas.microsoft.com/office/drawing/2014/main" id="{AA90F0AE-69F4-EBD3-AED1-81E98D34811D}"/>
              </a:ext>
            </a:extLst>
          </p:cNvPr>
          <p:cNvSpPr>
            <a:spLocks noGrp="1"/>
          </p:cNvSpPr>
          <p:nvPr>
            <p:ph type="body" sz="quarter" idx="13" hasCustomPrompt="1"/>
          </p:nvPr>
        </p:nvSpPr>
        <p:spPr>
          <a:xfrm>
            <a:off x="5116484" y="3017520"/>
            <a:ext cx="1993392" cy="5577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4" name="Text Placeholder 4">
            <a:extLst>
              <a:ext uri="{FF2B5EF4-FFF2-40B4-BE49-F238E27FC236}">
                <a16:creationId xmlns:a16="http://schemas.microsoft.com/office/drawing/2014/main" id="{F9E49243-B04A-D7AF-B4C7-8E1AE776F811}"/>
              </a:ext>
            </a:extLst>
          </p:cNvPr>
          <p:cNvSpPr>
            <a:spLocks noGrp="1"/>
          </p:cNvSpPr>
          <p:nvPr>
            <p:ph type="body" sz="quarter" idx="15" hasCustomPrompt="1"/>
          </p:nvPr>
        </p:nvSpPr>
        <p:spPr>
          <a:xfrm>
            <a:off x="7332057" y="3017520"/>
            <a:ext cx="1993392" cy="55778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5" name="Text Placeholder 4">
            <a:extLst>
              <a:ext uri="{FF2B5EF4-FFF2-40B4-BE49-F238E27FC236}">
                <a16:creationId xmlns:a16="http://schemas.microsoft.com/office/drawing/2014/main" id="{4780DCD4-46DE-8C31-9F39-FC6E45FC1EBE}"/>
              </a:ext>
            </a:extLst>
          </p:cNvPr>
          <p:cNvSpPr>
            <a:spLocks noGrp="1"/>
          </p:cNvSpPr>
          <p:nvPr>
            <p:ph type="body" sz="quarter" idx="17" hasCustomPrompt="1"/>
          </p:nvPr>
        </p:nvSpPr>
        <p:spPr>
          <a:xfrm>
            <a:off x="9547629" y="3017520"/>
            <a:ext cx="1993392" cy="557784"/>
          </a:xfrm>
          <a:prstGeom prst="rect">
            <a:avLst/>
          </a:prstGeom>
          <a:solidFill>
            <a:schemeClr val="accent3"/>
          </a:solidFill>
          <a:ln>
            <a:noFill/>
          </a:ln>
        </p:spPr>
        <p:txBody>
          <a:bodyPr lIns="0" tIns="0" rIns="0" bIns="0" anchor="ctr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dirty="0"/>
              <a:t>MMM YYYY</a:t>
            </a:r>
          </a:p>
        </p:txBody>
      </p:sp>
      <p:sp>
        <p:nvSpPr>
          <p:cNvPr id="36" name="Text Placeholder 51">
            <a:extLst>
              <a:ext uri="{FF2B5EF4-FFF2-40B4-BE49-F238E27FC236}">
                <a16:creationId xmlns:a16="http://schemas.microsoft.com/office/drawing/2014/main" id="{9FBDF935-4925-03EC-CBC9-1EBA90DF849B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685338" y="4745736"/>
            <a:ext cx="1993392" cy="795528"/>
          </a:xfrm>
          <a:prstGeom prst="rect">
            <a:avLst/>
          </a:prstGeo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7" name="Text Placeholder 51">
            <a:extLst>
              <a:ext uri="{FF2B5EF4-FFF2-40B4-BE49-F238E27FC236}">
                <a16:creationId xmlns:a16="http://schemas.microsoft.com/office/drawing/2014/main" id="{9BB76AA7-442D-54A7-D075-C67F47438963}"/>
              </a:ext>
            </a:extLst>
          </p:cNvPr>
          <p:cNvSpPr>
            <a:spLocks noGrp="1"/>
          </p:cNvSpPr>
          <p:nvPr>
            <p:ph type="body" sz="quarter" idx="19"/>
          </p:nvPr>
        </p:nvSpPr>
        <p:spPr>
          <a:xfrm>
            <a:off x="2900911" y="4745736"/>
            <a:ext cx="1993392" cy="795528"/>
          </a:xfrm>
          <a:prstGeom prst="rect">
            <a:avLst/>
          </a:prstGeo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8" name="Text Placeholder 51">
            <a:extLst>
              <a:ext uri="{FF2B5EF4-FFF2-40B4-BE49-F238E27FC236}">
                <a16:creationId xmlns:a16="http://schemas.microsoft.com/office/drawing/2014/main" id="{9E419856-1586-F2D8-A1B4-F67FEE9839DF}"/>
              </a:ext>
            </a:extLst>
          </p:cNvPr>
          <p:cNvSpPr>
            <a:spLocks noGrp="1"/>
          </p:cNvSpPr>
          <p:nvPr>
            <p:ph type="body" sz="quarter" idx="20"/>
          </p:nvPr>
        </p:nvSpPr>
        <p:spPr>
          <a:xfrm>
            <a:off x="5116484" y="4745736"/>
            <a:ext cx="1993392" cy="795528"/>
          </a:xfrm>
          <a:prstGeom prst="rect">
            <a:avLst/>
          </a:prstGeo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9" name="Text Placeholder 51">
            <a:extLst>
              <a:ext uri="{FF2B5EF4-FFF2-40B4-BE49-F238E27FC236}">
                <a16:creationId xmlns:a16="http://schemas.microsoft.com/office/drawing/2014/main" id="{AED74DD2-EAE3-76BF-56B9-C04FCED1F2DB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7332057" y="4745736"/>
            <a:ext cx="1993392" cy="795528"/>
          </a:xfrm>
          <a:prstGeom prst="rect">
            <a:avLst/>
          </a:prstGeo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0" name="Text Placeholder 51">
            <a:extLst>
              <a:ext uri="{FF2B5EF4-FFF2-40B4-BE49-F238E27FC236}">
                <a16:creationId xmlns:a16="http://schemas.microsoft.com/office/drawing/2014/main" id="{0A39AD48-2F98-C0C9-DE08-CED7EBF816B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9547629" y="4745736"/>
            <a:ext cx="1993392" cy="795528"/>
          </a:xfrm>
          <a:prstGeom prst="rect">
            <a:avLst/>
          </a:prstGeom>
          <a:noFill/>
        </p:spPr>
        <p:txBody>
          <a:bodyPr lIns="0" rIns="0" anchor="t" anchorCtr="0">
            <a:noAutofit/>
          </a:bodyPr>
          <a:lstStyle>
            <a:lvl1pPr marL="0" indent="0" algn="ctr">
              <a:spcBef>
                <a:spcPts val="0"/>
              </a:spcBef>
              <a:buNone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42" name="Straight Connector 41">
            <a:extLst>
              <a:ext uri="{FF2B5EF4-FFF2-40B4-BE49-F238E27FC236}">
                <a16:creationId xmlns:a16="http://schemas.microsoft.com/office/drawing/2014/main" id="{E6BE61D7-B0A3-902B-4F58-727982880EF5}"/>
              </a:ext>
            </a:extLst>
          </p:cNvPr>
          <p:cNvCxnSpPr>
            <a:cxnSpLocks/>
          </p:cNvCxnSpPr>
          <p:nvPr userDrawn="1"/>
        </p:nvCxnSpPr>
        <p:spPr>
          <a:xfrm>
            <a:off x="739398" y="4187681"/>
            <a:ext cx="10812360" cy="0"/>
          </a:xfrm>
          <a:prstGeom prst="line">
            <a:avLst/>
          </a:prstGeom>
          <a:ln w="12700">
            <a:solidFill>
              <a:schemeClr val="accent2">
                <a:lumMod val="40000"/>
                <a:lumOff val="6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5033570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9">
            <a:extLst>
              <a:ext uri="{FF2B5EF4-FFF2-40B4-BE49-F238E27FC236}">
                <a16:creationId xmlns:a16="http://schemas.microsoft.com/office/drawing/2014/main" id="{C26B5661-F583-FA44-8353-161B862E69B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1" name="Image 0" descr="preencoded.png">
            <a:extLst>
              <a:ext uri="{FF2B5EF4-FFF2-40B4-BE49-F238E27FC236}">
                <a16:creationId xmlns:a16="http://schemas.microsoft.com/office/drawing/2014/main" id="{CD2D664E-6702-6607-A37E-2E996144917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3" name="Image 1" descr="preencoded.png">
            <a:extLst>
              <a:ext uri="{FF2B5EF4-FFF2-40B4-BE49-F238E27FC236}">
                <a16:creationId xmlns:a16="http://schemas.microsoft.com/office/drawing/2014/main" id="{951C5737-DF7E-D671-AC74-9E488335BCA2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39" name="Freeform: Shape 38">
            <a:extLst>
              <a:ext uri="{FF2B5EF4-FFF2-40B4-BE49-F238E27FC236}">
                <a16:creationId xmlns:a16="http://schemas.microsoft.com/office/drawing/2014/main" id="{F232A1E1-DD38-15EA-6CA1-A84950EC43F0}"/>
              </a:ext>
            </a:extLst>
          </p:cNvPr>
          <p:cNvSpPr/>
          <p:nvPr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7" name="Image 5" descr="preencoded.png">
            <a:extLst>
              <a:ext uri="{FF2B5EF4-FFF2-40B4-BE49-F238E27FC236}">
                <a16:creationId xmlns:a16="http://schemas.microsoft.com/office/drawing/2014/main" id="{B9036D42-A06F-E6EE-BB91-8BAF045198BE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9" name="Image 6" descr="preencoded.png">
            <a:extLst>
              <a:ext uri="{FF2B5EF4-FFF2-40B4-BE49-F238E27FC236}">
                <a16:creationId xmlns:a16="http://schemas.microsoft.com/office/drawing/2014/main" id="{86E0540C-3355-A50D-AC61-047B54B70C64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3977640" y="2330704"/>
            <a:ext cx="3822192" cy="41148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3685032" y="2877312"/>
            <a:ext cx="3741928" cy="3684588"/>
          </a:xfrm>
          <a:prstGeom prst="rect">
            <a:avLst/>
          </a:prstGeo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8046720" y="2330704"/>
            <a:ext cx="3822192" cy="411480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>
              <a:spcBef>
                <a:spcPts val="0"/>
              </a:spcBef>
              <a:buNone/>
              <a:defRPr sz="1800" b="1" cap="all" baseline="0"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754112" y="2877312"/>
            <a:ext cx="3741928" cy="3684588"/>
          </a:xfrm>
          <a:prstGeom prst="rect">
            <a:avLst/>
          </a:prstGeo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031321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3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445A0A-815D-3414-088B-C041E6742DB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58952" y="1234440"/>
            <a:ext cx="10671048" cy="768096"/>
          </a:xfrm>
          <a:prstGeom prst="rect">
            <a:avLst/>
          </a:prstGeom>
        </p:spPr>
        <p:txBody>
          <a:bodyPr>
            <a:noAutofit/>
          </a:bodyPr>
          <a:lstStyle>
            <a:lvl1pPr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317B5E29-6335-83BC-FA01-FAE422D2658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>
            <a:noAutofit/>
          </a:bodyPr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36476D1-B61A-E9FD-E266-768B405CC3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>
            <a:noAutofit/>
          </a:bodyPr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46" name="Text Placeholder 2">
            <a:extLst>
              <a:ext uri="{FF2B5EF4-FFF2-40B4-BE49-F238E27FC236}">
                <a16:creationId xmlns:a16="http://schemas.microsoft.com/office/drawing/2014/main" id="{C025625F-8274-840F-6DD8-D36687CB8F7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13232" y="2743200"/>
            <a:ext cx="3328416" cy="3557016"/>
          </a:xfrm>
          <a:prstGeom prst="rect">
            <a:avLst/>
          </a:prstGeom>
          <a:noFill/>
          <a:ln w="12700">
            <a:solidFill>
              <a:schemeClr val="accent3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4" name="Picture Placeholder 62">
            <a:extLst>
              <a:ext uri="{FF2B5EF4-FFF2-40B4-BE49-F238E27FC236}">
                <a16:creationId xmlns:a16="http://schemas.microsoft.com/office/drawing/2014/main" id="{2F18FBB7-2D21-7954-1324-C7D3BFE5C85D}"/>
              </a:ext>
            </a:extLst>
          </p:cNvPr>
          <p:cNvSpPr>
            <a:spLocks noGrp="1" noChangeAspect="1"/>
          </p:cNvSpPr>
          <p:nvPr>
            <p:ph type="pic" sz="quarter" idx="23"/>
          </p:nvPr>
        </p:nvSpPr>
        <p:spPr>
          <a:xfrm>
            <a:off x="1911096" y="2258568"/>
            <a:ext cx="932688" cy="932688"/>
          </a:xfrm>
          <a:prstGeom prst="ellipse">
            <a:avLst/>
          </a:prstGeom>
          <a:solidFill>
            <a:schemeClr val="accent3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52" name="Text Placeholder 51">
            <a:extLst>
              <a:ext uri="{FF2B5EF4-FFF2-40B4-BE49-F238E27FC236}">
                <a16:creationId xmlns:a16="http://schemas.microsoft.com/office/drawing/2014/main" id="{2EF54C35-5F8E-4E0A-AB4D-97E38121910A}"/>
              </a:ext>
            </a:extLst>
          </p:cNvPr>
          <p:cNvSpPr>
            <a:spLocks noGrp="1"/>
          </p:cNvSpPr>
          <p:nvPr>
            <p:ph type="body" sz="quarter" idx="18"/>
          </p:nvPr>
        </p:nvSpPr>
        <p:spPr>
          <a:xfrm>
            <a:off x="992124" y="3950208"/>
            <a:ext cx="2770632" cy="2206752"/>
          </a:xfrm>
          <a:prstGeom prst="rect">
            <a:avLst/>
          </a:prstGeo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9" name="Text Placeholder 4">
            <a:extLst>
              <a:ext uri="{FF2B5EF4-FFF2-40B4-BE49-F238E27FC236}">
                <a16:creationId xmlns:a16="http://schemas.microsoft.com/office/drawing/2014/main" id="{084A0326-A0B8-1723-B8BA-B015344F2DCE}"/>
              </a:ext>
            </a:extLst>
          </p:cNvPr>
          <p:cNvSpPr>
            <a:spLocks noGrp="1"/>
          </p:cNvSpPr>
          <p:nvPr>
            <p:ph type="body" sz="quarter" idx="15"/>
          </p:nvPr>
        </p:nvSpPr>
        <p:spPr>
          <a:xfrm>
            <a:off x="4443984" y="2743200"/>
            <a:ext cx="3328416" cy="3557016"/>
          </a:xfrm>
          <a:prstGeom prst="rect">
            <a:avLst/>
          </a:prstGeom>
          <a:noFill/>
          <a:ln w="12700">
            <a:solidFill>
              <a:schemeClr val="accent1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6" name="Picture Placeholder 62">
            <a:extLst>
              <a:ext uri="{FF2B5EF4-FFF2-40B4-BE49-F238E27FC236}">
                <a16:creationId xmlns:a16="http://schemas.microsoft.com/office/drawing/2014/main" id="{139354A0-F5DF-3AC5-5E8B-A41146C26F3C}"/>
              </a:ext>
            </a:extLst>
          </p:cNvPr>
          <p:cNvSpPr>
            <a:spLocks noGrp="1" noChangeAspect="1"/>
          </p:cNvSpPr>
          <p:nvPr>
            <p:ph type="pic" sz="quarter" idx="25"/>
          </p:nvPr>
        </p:nvSpPr>
        <p:spPr>
          <a:xfrm>
            <a:off x="5641848" y="2258568"/>
            <a:ext cx="932688" cy="932688"/>
          </a:xfrm>
          <a:prstGeom prst="ellipse">
            <a:avLst/>
          </a:prstGeom>
          <a:solidFill>
            <a:schemeClr val="accent1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0" name="Text Placeholder 51">
            <a:extLst>
              <a:ext uri="{FF2B5EF4-FFF2-40B4-BE49-F238E27FC236}">
                <a16:creationId xmlns:a16="http://schemas.microsoft.com/office/drawing/2014/main" id="{E9730E82-F317-686A-8777-D81705BCC706}"/>
              </a:ext>
            </a:extLst>
          </p:cNvPr>
          <p:cNvSpPr>
            <a:spLocks noGrp="1"/>
          </p:cNvSpPr>
          <p:nvPr>
            <p:ph type="body" sz="quarter" idx="21"/>
          </p:nvPr>
        </p:nvSpPr>
        <p:spPr>
          <a:xfrm>
            <a:off x="4722876" y="3950208"/>
            <a:ext cx="2770632" cy="2206752"/>
          </a:xfrm>
          <a:prstGeom prst="rect">
            <a:avLst/>
          </a:prstGeo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0" name="Text Placeholder 4">
            <a:extLst>
              <a:ext uri="{FF2B5EF4-FFF2-40B4-BE49-F238E27FC236}">
                <a16:creationId xmlns:a16="http://schemas.microsoft.com/office/drawing/2014/main" id="{0E3B57F3-1903-446F-D989-D6CA342D0861}"/>
              </a:ext>
            </a:extLst>
          </p:cNvPr>
          <p:cNvSpPr>
            <a:spLocks noGrp="1"/>
          </p:cNvSpPr>
          <p:nvPr>
            <p:ph type="body" sz="quarter" idx="17"/>
          </p:nvPr>
        </p:nvSpPr>
        <p:spPr>
          <a:xfrm>
            <a:off x="8092440" y="2743200"/>
            <a:ext cx="3328416" cy="3557016"/>
          </a:xfrm>
          <a:prstGeom prst="rect">
            <a:avLst/>
          </a:prstGeom>
          <a:noFill/>
          <a:ln w="12700">
            <a:solidFill>
              <a:schemeClr val="accent4"/>
            </a:solidFill>
          </a:ln>
        </p:spPr>
        <p:txBody>
          <a:bodyPr tIns="685800" anchor="t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800" b="1" cap="all" spc="0" baseline="0">
                <a:solidFill>
                  <a:schemeClr val="accent6"/>
                </a:solidFill>
                <a:latin typeface="Arial" panose="020B0604020202020204" pitchFamily="34" charset="0"/>
                <a:cs typeface="Arial" panose="020B0604020202020204" pitchFamily="34" charset="0"/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5" name="Picture Placeholder 62">
            <a:extLst>
              <a:ext uri="{FF2B5EF4-FFF2-40B4-BE49-F238E27FC236}">
                <a16:creationId xmlns:a16="http://schemas.microsoft.com/office/drawing/2014/main" id="{D5BF3A8A-72F1-392E-855B-5B36E244A7FD}"/>
              </a:ext>
            </a:extLst>
          </p:cNvPr>
          <p:cNvSpPr>
            <a:spLocks noGrp="1" noChangeAspect="1"/>
          </p:cNvSpPr>
          <p:nvPr>
            <p:ph type="pic" sz="quarter" idx="24"/>
          </p:nvPr>
        </p:nvSpPr>
        <p:spPr>
          <a:xfrm>
            <a:off x="9290304" y="2258568"/>
            <a:ext cx="932688" cy="932688"/>
          </a:xfrm>
          <a:prstGeom prst="ellipse">
            <a:avLst/>
          </a:prstGeom>
          <a:solidFill>
            <a:schemeClr val="accent4"/>
          </a:solidFill>
        </p:spPr>
        <p:txBody>
          <a:bodyPr lIns="0" tIns="0" rIns="0" bIns="0" anchor="ctr">
            <a:noAutofit/>
          </a:bodyPr>
          <a:lstStyle>
            <a:lvl1pPr marL="0" indent="0" algn="ctr">
              <a:buNone/>
              <a:defRPr sz="900"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61" name="Text Placeholder 51">
            <a:extLst>
              <a:ext uri="{FF2B5EF4-FFF2-40B4-BE49-F238E27FC236}">
                <a16:creationId xmlns:a16="http://schemas.microsoft.com/office/drawing/2014/main" id="{2AED5DDC-3165-FA12-0310-E3545223E292}"/>
              </a:ext>
            </a:extLst>
          </p:cNvPr>
          <p:cNvSpPr>
            <a:spLocks noGrp="1"/>
          </p:cNvSpPr>
          <p:nvPr>
            <p:ph type="body" sz="quarter" idx="22"/>
          </p:nvPr>
        </p:nvSpPr>
        <p:spPr>
          <a:xfrm>
            <a:off x="8371332" y="3950208"/>
            <a:ext cx="2770632" cy="2206752"/>
          </a:xfrm>
          <a:prstGeom prst="rect">
            <a:avLst/>
          </a:prstGeom>
          <a:noFill/>
        </p:spPr>
        <p:txBody>
          <a:bodyPr lIns="91440" rIns="91440" anchor="t">
            <a:noAutofit/>
          </a:bodyPr>
          <a:lstStyle>
            <a:lvl1pPr marL="347472" indent="-347472" algn="l">
              <a:spcBef>
                <a:spcPts val="360"/>
              </a:spcBef>
              <a:buFont typeface="Arial" panose="020B0604020202020204" pitchFamily="34" charset="0"/>
              <a:buChar char="•"/>
              <a:defRPr sz="15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1268954110"/>
      </p:ext>
    </p:extLst>
  </p:cSld>
  <p:clrMapOvr>
    <a:masterClrMapping/>
  </p:clrMapOvr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Image 0" descr="preencoded.png">
            <a:extLst>
              <a:ext uri="{FF2B5EF4-FFF2-40B4-BE49-F238E27FC236}">
                <a16:creationId xmlns:a16="http://schemas.microsoft.com/office/drawing/2014/main" id="{8D5D10FF-3DE5-39CA-FA9A-29A09DC47BFC}"/>
              </a:ext>
            </a:extLst>
          </p:cNvPr>
          <p:cNvSpPr/>
          <p:nvPr userDrawn="1"/>
        </p:nvSpPr>
        <p:spPr>
          <a:xfrm>
            <a:off x="-5568" y="-2784"/>
            <a:ext cx="3443288" cy="6891337"/>
          </a:xfrm>
          <a:custGeom>
            <a:avLst/>
            <a:gdLst>
              <a:gd name="connsiteX0" fmla="*/ 3443288 w 3443288"/>
              <a:gd name="connsiteY0" fmla="*/ 0 h 6891337"/>
              <a:gd name="connsiteX1" fmla="*/ 0 w 3443288"/>
              <a:gd name="connsiteY1" fmla="*/ 0 h 6891337"/>
              <a:gd name="connsiteX2" fmla="*/ 0 w 3443288"/>
              <a:gd name="connsiteY2" fmla="*/ 6891338 h 6891337"/>
              <a:gd name="connsiteX3" fmla="*/ 3443288 w 3443288"/>
              <a:gd name="connsiteY3" fmla="*/ 6891338 h 6891337"/>
              <a:gd name="connsiteX4" fmla="*/ 3443288 w 3443288"/>
              <a:gd name="connsiteY4" fmla="*/ 0 h 689133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6891337">
                <a:moveTo>
                  <a:pt x="3443288" y="0"/>
                </a:moveTo>
                <a:lnTo>
                  <a:pt x="0" y="0"/>
                </a:lnTo>
                <a:lnTo>
                  <a:pt x="0" y="6891338"/>
                </a:lnTo>
                <a:lnTo>
                  <a:pt x="3443288" y="6891338"/>
                </a:lnTo>
                <a:lnTo>
                  <a:pt x="3443288" y="0"/>
                </a:lnTo>
                <a:close/>
              </a:path>
            </a:pathLst>
          </a:custGeom>
          <a:solidFill>
            <a:schemeClr val="accent3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1" name="Image 1" descr="preencoded.png">
            <a:extLst>
              <a:ext uri="{FF2B5EF4-FFF2-40B4-BE49-F238E27FC236}">
                <a16:creationId xmlns:a16="http://schemas.microsoft.com/office/drawing/2014/main" id="{BFA89E6A-8342-AE30-45E0-BC1DFE3276CC}"/>
              </a:ext>
            </a:extLst>
          </p:cNvPr>
          <p:cNvPicPr>
            <a:picLocks noChangeAspect="1"/>
          </p:cNvPicPr>
          <p:nvPr userDrawn="1"/>
        </p:nvPicPr>
        <p:blipFill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3"/>
              </a:ext>
            </a:extLst>
          </a:blip>
          <a:srcRect/>
          <a:stretch/>
        </p:blipFill>
        <p:spPr>
          <a:xfrm>
            <a:off x="1703311" y="-2784"/>
            <a:ext cx="1734410" cy="5167313"/>
          </a:xfrm>
          <a:prstGeom prst="rect">
            <a:avLst/>
          </a:prstGeom>
        </p:spPr>
      </p:pic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A08309FA-889A-E2F2-1EDA-F872245F5FDF}"/>
              </a:ext>
            </a:extLst>
          </p:cNvPr>
          <p:cNvSpPr/>
          <p:nvPr userDrawn="1"/>
        </p:nvSpPr>
        <p:spPr>
          <a:xfrm>
            <a:off x="1721621" y="-2784"/>
            <a:ext cx="1716115" cy="1720853"/>
          </a:xfrm>
          <a:custGeom>
            <a:avLst/>
            <a:gdLst>
              <a:gd name="connsiteX0" fmla="*/ 93358 w 1716115"/>
              <a:gd name="connsiteY0" fmla="*/ 0 h 1720853"/>
              <a:gd name="connsiteX1" fmla="*/ 110348 w 1716115"/>
              <a:gd name="connsiteY1" fmla="*/ 0 h 1720853"/>
              <a:gd name="connsiteX2" fmla="*/ 1716029 w 1716115"/>
              <a:gd name="connsiteY2" fmla="*/ 1610112 h 1720853"/>
              <a:gd name="connsiteX3" fmla="*/ 1716029 w 1716115"/>
              <a:gd name="connsiteY3" fmla="*/ 1627151 h 1720853"/>
              <a:gd name="connsiteX4" fmla="*/ 1716115 w 1716115"/>
              <a:gd name="connsiteY4" fmla="*/ 1627237 h 1720853"/>
              <a:gd name="connsiteX5" fmla="*/ 93358 w 1716115"/>
              <a:gd name="connsiteY5" fmla="*/ 0 h 1720853"/>
              <a:gd name="connsiteX6" fmla="*/ 0 w 1716115"/>
              <a:gd name="connsiteY6" fmla="*/ 0 h 1720853"/>
              <a:gd name="connsiteX7" fmla="*/ 16989 w 1716115"/>
              <a:gd name="connsiteY7" fmla="*/ 0 h 1720853"/>
              <a:gd name="connsiteX8" fmla="*/ 1716114 w 1716115"/>
              <a:gd name="connsiteY8" fmla="*/ 1703814 h 1720853"/>
              <a:gd name="connsiteX9" fmla="*/ 1716114 w 1716115"/>
              <a:gd name="connsiteY9" fmla="*/ 1720853 h 1720853"/>
              <a:gd name="connsiteX10" fmla="*/ 0 w 1716115"/>
              <a:gd name="connsiteY10" fmla="*/ 0 h 1720853"/>
              <a:gd name="connsiteX11" fmla="*/ 186798 w 1716115"/>
              <a:gd name="connsiteY11" fmla="*/ 0 h 1720853"/>
              <a:gd name="connsiteX12" fmla="*/ 203788 w 1716115"/>
              <a:gd name="connsiteY12" fmla="*/ 0 h 1720853"/>
              <a:gd name="connsiteX13" fmla="*/ 1716109 w 1716115"/>
              <a:gd name="connsiteY13" fmla="*/ 1516501 h 1720853"/>
              <a:gd name="connsiteX14" fmla="*/ 1716109 w 1716115"/>
              <a:gd name="connsiteY14" fmla="*/ 1533535 h 1720853"/>
              <a:gd name="connsiteX15" fmla="*/ 186798 w 1716115"/>
              <a:gd name="connsiteY15" fmla="*/ 0 h 1720853"/>
              <a:gd name="connsiteX16" fmla="*/ 280155 w 1716115"/>
              <a:gd name="connsiteY16" fmla="*/ 0 h 1720853"/>
              <a:gd name="connsiteX17" fmla="*/ 297145 w 1716115"/>
              <a:gd name="connsiteY17" fmla="*/ 0 h 1720853"/>
              <a:gd name="connsiteX18" fmla="*/ 1716114 w 1716115"/>
              <a:gd name="connsiteY18" fmla="*/ 1422885 h 1720853"/>
              <a:gd name="connsiteX19" fmla="*/ 1716114 w 1716115"/>
              <a:gd name="connsiteY19" fmla="*/ 1439924 h 1720853"/>
              <a:gd name="connsiteX20" fmla="*/ 280155 w 1716115"/>
              <a:gd name="connsiteY20" fmla="*/ 0 h 1720853"/>
              <a:gd name="connsiteX21" fmla="*/ 373512 w 1716115"/>
              <a:gd name="connsiteY21" fmla="*/ 0 h 1720853"/>
              <a:gd name="connsiteX22" fmla="*/ 390502 w 1716115"/>
              <a:gd name="connsiteY22" fmla="*/ 0 h 1720853"/>
              <a:gd name="connsiteX23" fmla="*/ 1716029 w 1716115"/>
              <a:gd name="connsiteY23" fmla="*/ 1329184 h 1720853"/>
              <a:gd name="connsiteX24" fmla="*/ 1716029 w 1716115"/>
              <a:gd name="connsiteY24" fmla="*/ 1346223 h 1720853"/>
              <a:gd name="connsiteX25" fmla="*/ 1716114 w 1716115"/>
              <a:gd name="connsiteY25" fmla="*/ 1346308 h 1720853"/>
              <a:gd name="connsiteX26" fmla="*/ 373512 w 1716115"/>
              <a:gd name="connsiteY26" fmla="*/ 0 h 1720853"/>
              <a:gd name="connsiteX27" fmla="*/ 466953 w 1716115"/>
              <a:gd name="connsiteY27" fmla="*/ 0 h 1720853"/>
              <a:gd name="connsiteX28" fmla="*/ 483944 w 1716115"/>
              <a:gd name="connsiteY28" fmla="*/ 0 h 1720853"/>
              <a:gd name="connsiteX29" fmla="*/ 1716110 w 1716115"/>
              <a:gd name="connsiteY29" fmla="*/ 1235573 h 1720853"/>
              <a:gd name="connsiteX30" fmla="*/ 1716110 w 1716115"/>
              <a:gd name="connsiteY30" fmla="*/ 1252607 h 1720853"/>
              <a:gd name="connsiteX31" fmla="*/ 466953 w 1716115"/>
              <a:gd name="connsiteY31" fmla="*/ 0 h 1720853"/>
              <a:gd name="connsiteX32" fmla="*/ 560310 w 1716115"/>
              <a:gd name="connsiteY32" fmla="*/ 0 h 1720853"/>
              <a:gd name="connsiteX33" fmla="*/ 577297 w 1716115"/>
              <a:gd name="connsiteY33" fmla="*/ 0 h 1720853"/>
              <a:gd name="connsiteX34" fmla="*/ 1716109 w 1716115"/>
              <a:gd name="connsiteY34" fmla="*/ 1141957 h 1720853"/>
              <a:gd name="connsiteX35" fmla="*/ 1716109 w 1716115"/>
              <a:gd name="connsiteY35" fmla="*/ 1158991 h 1720853"/>
              <a:gd name="connsiteX36" fmla="*/ 560310 w 1716115"/>
              <a:gd name="connsiteY36" fmla="*/ 0 h 1720853"/>
              <a:gd name="connsiteX37" fmla="*/ 653668 w 1716115"/>
              <a:gd name="connsiteY37" fmla="*/ 0 h 1720853"/>
              <a:gd name="connsiteX38" fmla="*/ 670655 w 1716115"/>
              <a:gd name="connsiteY38" fmla="*/ 0 h 1720853"/>
              <a:gd name="connsiteX39" fmla="*/ 1716029 w 1716115"/>
              <a:gd name="connsiteY39" fmla="*/ 1048255 h 1720853"/>
              <a:gd name="connsiteX40" fmla="*/ 1716029 w 1716115"/>
              <a:gd name="connsiteY40" fmla="*/ 1065294 h 1720853"/>
              <a:gd name="connsiteX41" fmla="*/ 1716114 w 1716115"/>
              <a:gd name="connsiteY41" fmla="*/ 1065380 h 1720853"/>
              <a:gd name="connsiteX42" fmla="*/ 653668 w 1716115"/>
              <a:gd name="connsiteY42" fmla="*/ 0 h 1720853"/>
              <a:gd name="connsiteX43" fmla="*/ 747112 w 1716115"/>
              <a:gd name="connsiteY43" fmla="*/ 0 h 1720853"/>
              <a:gd name="connsiteX44" fmla="*/ 764104 w 1716115"/>
              <a:gd name="connsiteY44" fmla="*/ 0 h 1720853"/>
              <a:gd name="connsiteX45" fmla="*/ 1716115 w 1716115"/>
              <a:gd name="connsiteY45" fmla="*/ 954644 h 1720853"/>
              <a:gd name="connsiteX46" fmla="*/ 1716115 w 1716115"/>
              <a:gd name="connsiteY46" fmla="*/ 971678 h 1720853"/>
              <a:gd name="connsiteX47" fmla="*/ 747112 w 1716115"/>
              <a:gd name="connsiteY47" fmla="*/ 0 h 1720853"/>
              <a:gd name="connsiteX48" fmla="*/ 840465 w 1716115"/>
              <a:gd name="connsiteY48" fmla="*/ 0 h 1720853"/>
              <a:gd name="connsiteX49" fmla="*/ 857452 w 1716115"/>
              <a:gd name="connsiteY49" fmla="*/ 0 h 1720853"/>
              <a:gd name="connsiteX50" fmla="*/ 1716109 w 1716115"/>
              <a:gd name="connsiteY50" fmla="*/ 861028 h 1720853"/>
              <a:gd name="connsiteX51" fmla="*/ 1716109 w 1716115"/>
              <a:gd name="connsiteY51" fmla="*/ 878062 h 1720853"/>
              <a:gd name="connsiteX52" fmla="*/ 840465 w 1716115"/>
              <a:gd name="connsiteY52" fmla="*/ 0 h 1720853"/>
              <a:gd name="connsiteX53" fmla="*/ 933823 w 1716115"/>
              <a:gd name="connsiteY53" fmla="*/ 0 h 1720853"/>
              <a:gd name="connsiteX54" fmla="*/ 950810 w 1716115"/>
              <a:gd name="connsiteY54" fmla="*/ 0 h 1720853"/>
              <a:gd name="connsiteX55" fmla="*/ 1716114 w 1716115"/>
              <a:gd name="connsiteY55" fmla="*/ 767327 h 1720853"/>
              <a:gd name="connsiteX56" fmla="*/ 1716114 w 1716115"/>
              <a:gd name="connsiteY56" fmla="*/ 784366 h 1720853"/>
              <a:gd name="connsiteX57" fmla="*/ 1716114 w 1716115"/>
              <a:gd name="connsiteY57" fmla="*/ 784451 h 1720853"/>
              <a:gd name="connsiteX58" fmla="*/ 933823 w 1716115"/>
              <a:gd name="connsiteY58" fmla="*/ 0 h 1720853"/>
              <a:gd name="connsiteX59" fmla="*/ 1027262 w 1716115"/>
              <a:gd name="connsiteY59" fmla="*/ 0 h 1720853"/>
              <a:gd name="connsiteX60" fmla="*/ 1044254 w 1716115"/>
              <a:gd name="connsiteY60" fmla="*/ 0 h 1720853"/>
              <a:gd name="connsiteX61" fmla="*/ 1716110 w 1716115"/>
              <a:gd name="connsiteY61" fmla="*/ 673716 h 1720853"/>
              <a:gd name="connsiteX62" fmla="*/ 1716110 w 1716115"/>
              <a:gd name="connsiteY62" fmla="*/ 690750 h 1720853"/>
              <a:gd name="connsiteX63" fmla="*/ 1027262 w 1716115"/>
              <a:gd name="connsiteY63" fmla="*/ 0 h 1720853"/>
              <a:gd name="connsiteX64" fmla="*/ 1120625 w 1716115"/>
              <a:gd name="connsiteY64" fmla="*/ 0 h 1720853"/>
              <a:gd name="connsiteX65" fmla="*/ 1137612 w 1716115"/>
              <a:gd name="connsiteY65" fmla="*/ 0 h 1720853"/>
              <a:gd name="connsiteX66" fmla="*/ 1716115 w 1716115"/>
              <a:gd name="connsiteY66" fmla="*/ 580100 h 1720853"/>
              <a:gd name="connsiteX67" fmla="*/ 1716115 w 1716115"/>
              <a:gd name="connsiteY67" fmla="*/ 597134 h 1720853"/>
              <a:gd name="connsiteX68" fmla="*/ 1120625 w 1716115"/>
              <a:gd name="connsiteY68" fmla="*/ 0 h 1720853"/>
              <a:gd name="connsiteX69" fmla="*/ 1213978 w 1716115"/>
              <a:gd name="connsiteY69" fmla="*/ 0 h 1720853"/>
              <a:gd name="connsiteX70" fmla="*/ 1230965 w 1716115"/>
              <a:gd name="connsiteY70" fmla="*/ 0 h 1720853"/>
              <a:gd name="connsiteX71" fmla="*/ 1716109 w 1716115"/>
              <a:gd name="connsiteY71" fmla="*/ 486398 h 1720853"/>
              <a:gd name="connsiteX72" fmla="*/ 1716109 w 1716115"/>
              <a:gd name="connsiteY72" fmla="*/ 503437 h 1720853"/>
              <a:gd name="connsiteX73" fmla="*/ 1716109 w 1716115"/>
              <a:gd name="connsiteY73" fmla="*/ 503523 h 1720853"/>
              <a:gd name="connsiteX74" fmla="*/ 1213978 w 1716115"/>
              <a:gd name="connsiteY74" fmla="*/ 0 h 1720853"/>
              <a:gd name="connsiteX75" fmla="*/ 1307422 w 1716115"/>
              <a:gd name="connsiteY75" fmla="*/ 0 h 1720853"/>
              <a:gd name="connsiteX76" fmla="*/ 1324414 w 1716115"/>
              <a:gd name="connsiteY76" fmla="*/ 0 h 1720853"/>
              <a:gd name="connsiteX77" fmla="*/ 1716115 w 1716115"/>
              <a:gd name="connsiteY77" fmla="*/ 392784 h 1720853"/>
              <a:gd name="connsiteX78" fmla="*/ 1716115 w 1716115"/>
              <a:gd name="connsiteY78" fmla="*/ 409821 h 1720853"/>
              <a:gd name="connsiteX79" fmla="*/ 1307422 w 1716115"/>
              <a:gd name="connsiteY79" fmla="*/ 0 h 1720853"/>
              <a:gd name="connsiteX80" fmla="*/ 1400775 w 1716115"/>
              <a:gd name="connsiteY80" fmla="*/ 0 h 1720853"/>
              <a:gd name="connsiteX81" fmla="*/ 1417762 w 1716115"/>
              <a:gd name="connsiteY81" fmla="*/ 0 h 1720853"/>
              <a:gd name="connsiteX82" fmla="*/ 1716109 w 1716115"/>
              <a:gd name="connsiteY82" fmla="*/ 299170 h 1720853"/>
              <a:gd name="connsiteX83" fmla="*/ 1716109 w 1716115"/>
              <a:gd name="connsiteY83" fmla="*/ 316207 h 1720853"/>
              <a:gd name="connsiteX84" fmla="*/ 1400775 w 1716115"/>
              <a:gd name="connsiteY84" fmla="*/ 0 h 1720853"/>
              <a:gd name="connsiteX85" fmla="*/ 1494133 w 1716115"/>
              <a:gd name="connsiteY85" fmla="*/ 0 h 1720853"/>
              <a:gd name="connsiteX86" fmla="*/ 1511120 w 1716115"/>
              <a:gd name="connsiteY86" fmla="*/ 0 h 1720853"/>
              <a:gd name="connsiteX87" fmla="*/ 1716109 w 1716115"/>
              <a:gd name="connsiteY87" fmla="*/ 205556 h 1720853"/>
              <a:gd name="connsiteX88" fmla="*/ 1716109 w 1716115"/>
              <a:gd name="connsiteY88" fmla="*/ 222592 h 1720853"/>
              <a:gd name="connsiteX89" fmla="*/ 1494133 w 1716115"/>
              <a:gd name="connsiteY89" fmla="*/ 0 h 172085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</a:cxnLst>
            <a:rect l="l" t="t" r="r" b="b"/>
            <a:pathLst>
              <a:path w="1716115" h="1720853">
                <a:moveTo>
                  <a:pt x="93358" y="0"/>
                </a:moveTo>
                <a:lnTo>
                  <a:pt x="110348" y="0"/>
                </a:lnTo>
                <a:cubicBezTo>
                  <a:pt x="110348" y="887874"/>
                  <a:pt x="830686" y="1610112"/>
                  <a:pt x="1716029" y="1610112"/>
                </a:cubicBezTo>
                <a:lnTo>
                  <a:pt x="1716029" y="1627151"/>
                </a:lnTo>
                <a:lnTo>
                  <a:pt x="1716115" y="1627237"/>
                </a:lnTo>
                <a:cubicBezTo>
                  <a:pt x="821334" y="1627237"/>
                  <a:pt x="93358" y="897252"/>
                  <a:pt x="93358" y="0"/>
                </a:cubicBezTo>
                <a:close/>
                <a:moveTo>
                  <a:pt x="0" y="0"/>
                </a:moveTo>
                <a:lnTo>
                  <a:pt x="16989" y="0"/>
                </a:lnTo>
                <a:cubicBezTo>
                  <a:pt x="16989" y="939499"/>
                  <a:pt x="779202" y="1703814"/>
                  <a:pt x="1716114" y="1703814"/>
                </a:cubicBezTo>
                <a:lnTo>
                  <a:pt x="1716114" y="1720853"/>
                </a:lnTo>
                <a:cubicBezTo>
                  <a:pt x="769850" y="1720853"/>
                  <a:pt x="0" y="948877"/>
                  <a:pt x="0" y="0"/>
                </a:cubicBezTo>
                <a:close/>
                <a:moveTo>
                  <a:pt x="186798" y="0"/>
                </a:moveTo>
                <a:lnTo>
                  <a:pt x="203788" y="0"/>
                </a:lnTo>
                <a:cubicBezTo>
                  <a:pt x="203788" y="836248"/>
                  <a:pt x="882254" y="1516501"/>
                  <a:pt x="1716109" y="1516501"/>
                </a:cubicBezTo>
                <a:lnTo>
                  <a:pt x="1716109" y="1533535"/>
                </a:lnTo>
                <a:cubicBezTo>
                  <a:pt x="872812" y="1533535"/>
                  <a:pt x="186798" y="845626"/>
                  <a:pt x="186798" y="0"/>
                </a:cubicBezTo>
                <a:close/>
                <a:moveTo>
                  <a:pt x="280155" y="0"/>
                </a:moveTo>
                <a:lnTo>
                  <a:pt x="297145" y="0"/>
                </a:lnTo>
                <a:cubicBezTo>
                  <a:pt x="297145" y="784537"/>
                  <a:pt x="933652" y="1422885"/>
                  <a:pt x="1716114" y="1422885"/>
                </a:cubicBezTo>
                <a:lnTo>
                  <a:pt x="1716114" y="1439924"/>
                </a:lnTo>
                <a:cubicBezTo>
                  <a:pt x="924300" y="1439924"/>
                  <a:pt x="280155" y="794001"/>
                  <a:pt x="280155" y="0"/>
                </a:cubicBezTo>
                <a:close/>
                <a:moveTo>
                  <a:pt x="373512" y="0"/>
                </a:moveTo>
                <a:lnTo>
                  <a:pt x="390502" y="0"/>
                </a:lnTo>
                <a:cubicBezTo>
                  <a:pt x="390502" y="732911"/>
                  <a:pt x="985135" y="1329184"/>
                  <a:pt x="1716029" y="1329184"/>
                </a:cubicBezTo>
                <a:lnTo>
                  <a:pt x="1716029" y="1346223"/>
                </a:lnTo>
                <a:lnTo>
                  <a:pt x="1716114" y="1346308"/>
                </a:lnTo>
                <a:cubicBezTo>
                  <a:pt x="975783" y="1346308"/>
                  <a:pt x="373512" y="742375"/>
                  <a:pt x="373512" y="0"/>
                </a:cubicBezTo>
                <a:close/>
                <a:moveTo>
                  <a:pt x="466953" y="0"/>
                </a:moveTo>
                <a:lnTo>
                  <a:pt x="483944" y="0"/>
                </a:lnTo>
                <a:cubicBezTo>
                  <a:pt x="483944" y="681286"/>
                  <a:pt x="1036704" y="1235573"/>
                  <a:pt x="1716110" y="1235573"/>
                </a:cubicBezTo>
                <a:lnTo>
                  <a:pt x="1716110" y="1252607"/>
                </a:lnTo>
                <a:cubicBezTo>
                  <a:pt x="1027347" y="1252607"/>
                  <a:pt x="466953" y="690664"/>
                  <a:pt x="466953" y="0"/>
                </a:cubicBezTo>
                <a:close/>
                <a:moveTo>
                  <a:pt x="560310" y="0"/>
                </a:moveTo>
                <a:lnTo>
                  <a:pt x="577297" y="0"/>
                </a:lnTo>
                <a:cubicBezTo>
                  <a:pt x="577297" y="629660"/>
                  <a:pt x="1088188" y="1141957"/>
                  <a:pt x="1716109" y="1141957"/>
                </a:cubicBezTo>
                <a:lnTo>
                  <a:pt x="1716109" y="1158991"/>
                </a:lnTo>
                <a:cubicBezTo>
                  <a:pt x="1078835" y="1158991"/>
                  <a:pt x="560310" y="639038"/>
                  <a:pt x="560310" y="0"/>
                </a:cubicBezTo>
                <a:close/>
                <a:moveTo>
                  <a:pt x="653668" y="0"/>
                </a:moveTo>
                <a:lnTo>
                  <a:pt x="670655" y="0"/>
                </a:lnTo>
                <a:cubicBezTo>
                  <a:pt x="670655" y="578035"/>
                  <a:pt x="1139586" y="1048255"/>
                  <a:pt x="1716029" y="1048255"/>
                </a:cubicBezTo>
                <a:lnTo>
                  <a:pt x="1716029" y="1065294"/>
                </a:lnTo>
                <a:lnTo>
                  <a:pt x="1716114" y="1065380"/>
                </a:lnTo>
                <a:cubicBezTo>
                  <a:pt x="1130319" y="1065380"/>
                  <a:pt x="653668" y="587499"/>
                  <a:pt x="653668" y="0"/>
                </a:cubicBezTo>
                <a:close/>
                <a:moveTo>
                  <a:pt x="747112" y="0"/>
                </a:moveTo>
                <a:lnTo>
                  <a:pt x="764104" y="0"/>
                </a:lnTo>
                <a:cubicBezTo>
                  <a:pt x="764104" y="526409"/>
                  <a:pt x="1191155" y="954644"/>
                  <a:pt x="1716115" y="954644"/>
                </a:cubicBezTo>
                <a:lnTo>
                  <a:pt x="1716115" y="971678"/>
                </a:lnTo>
                <a:cubicBezTo>
                  <a:pt x="1181802" y="971678"/>
                  <a:pt x="747112" y="535787"/>
                  <a:pt x="747112" y="0"/>
                </a:cubicBezTo>
                <a:close/>
                <a:moveTo>
                  <a:pt x="840465" y="0"/>
                </a:moveTo>
                <a:lnTo>
                  <a:pt x="857452" y="0"/>
                </a:lnTo>
                <a:cubicBezTo>
                  <a:pt x="857452" y="474783"/>
                  <a:pt x="1242638" y="861028"/>
                  <a:pt x="1716109" y="861028"/>
                </a:cubicBezTo>
                <a:lnTo>
                  <a:pt x="1716109" y="878062"/>
                </a:lnTo>
                <a:cubicBezTo>
                  <a:pt x="1233281" y="878062"/>
                  <a:pt x="840465" y="484162"/>
                  <a:pt x="840465" y="0"/>
                </a:cubicBezTo>
                <a:close/>
                <a:moveTo>
                  <a:pt x="933823" y="0"/>
                </a:moveTo>
                <a:lnTo>
                  <a:pt x="950810" y="0"/>
                </a:lnTo>
                <a:cubicBezTo>
                  <a:pt x="950810" y="423157"/>
                  <a:pt x="1294121" y="767327"/>
                  <a:pt x="1716114" y="767327"/>
                </a:cubicBezTo>
                <a:lnTo>
                  <a:pt x="1716114" y="784366"/>
                </a:lnTo>
                <a:lnTo>
                  <a:pt x="1716114" y="784451"/>
                </a:lnTo>
                <a:cubicBezTo>
                  <a:pt x="1284769" y="784451"/>
                  <a:pt x="933823" y="432536"/>
                  <a:pt x="933823" y="0"/>
                </a:cubicBezTo>
                <a:close/>
                <a:moveTo>
                  <a:pt x="1027262" y="0"/>
                </a:moveTo>
                <a:lnTo>
                  <a:pt x="1044254" y="0"/>
                </a:lnTo>
                <a:cubicBezTo>
                  <a:pt x="1044254" y="371532"/>
                  <a:pt x="1345685" y="673716"/>
                  <a:pt x="1716110" y="673716"/>
                </a:cubicBezTo>
                <a:lnTo>
                  <a:pt x="1716110" y="690750"/>
                </a:lnTo>
                <a:cubicBezTo>
                  <a:pt x="1336248" y="690750"/>
                  <a:pt x="1027262" y="380824"/>
                  <a:pt x="1027262" y="0"/>
                </a:cubicBezTo>
                <a:close/>
                <a:moveTo>
                  <a:pt x="1120625" y="0"/>
                </a:moveTo>
                <a:lnTo>
                  <a:pt x="1137612" y="0"/>
                </a:lnTo>
                <a:cubicBezTo>
                  <a:pt x="1137612" y="319820"/>
                  <a:pt x="1397088" y="580100"/>
                  <a:pt x="1716115" y="580100"/>
                </a:cubicBezTo>
                <a:lnTo>
                  <a:pt x="1716115" y="597134"/>
                </a:lnTo>
                <a:cubicBezTo>
                  <a:pt x="1387736" y="597134"/>
                  <a:pt x="1120625" y="329285"/>
                  <a:pt x="1120625" y="0"/>
                </a:cubicBezTo>
                <a:close/>
                <a:moveTo>
                  <a:pt x="1213978" y="0"/>
                </a:moveTo>
                <a:lnTo>
                  <a:pt x="1230965" y="0"/>
                </a:lnTo>
                <a:cubicBezTo>
                  <a:pt x="1230965" y="268195"/>
                  <a:pt x="1448571" y="486398"/>
                  <a:pt x="1716109" y="486398"/>
                </a:cubicBezTo>
                <a:lnTo>
                  <a:pt x="1716109" y="503437"/>
                </a:lnTo>
                <a:lnTo>
                  <a:pt x="1716109" y="503523"/>
                </a:lnTo>
                <a:cubicBezTo>
                  <a:pt x="1439214" y="503523"/>
                  <a:pt x="1213978" y="277659"/>
                  <a:pt x="1213978" y="0"/>
                </a:cubicBezTo>
                <a:close/>
                <a:moveTo>
                  <a:pt x="1307422" y="0"/>
                </a:moveTo>
                <a:lnTo>
                  <a:pt x="1324414" y="0"/>
                </a:lnTo>
                <a:cubicBezTo>
                  <a:pt x="1324414" y="216569"/>
                  <a:pt x="1500141" y="392784"/>
                  <a:pt x="1716115" y="392784"/>
                </a:cubicBezTo>
                <a:lnTo>
                  <a:pt x="1716115" y="409821"/>
                </a:lnTo>
                <a:cubicBezTo>
                  <a:pt x="1490703" y="409821"/>
                  <a:pt x="1307422" y="225948"/>
                  <a:pt x="1307422" y="0"/>
                </a:cubicBezTo>
                <a:close/>
                <a:moveTo>
                  <a:pt x="1400775" y="0"/>
                </a:moveTo>
                <a:lnTo>
                  <a:pt x="1417762" y="0"/>
                </a:lnTo>
                <a:cubicBezTo>
                  <a:pt x="1417762" y="164944"/>
                  <a:pt x="1551619" y="299170"/>
                  <a:pt x="1716109" y="299170"/>
                </a:cubicBezTo>
                <a:lnTo>
                  <a:pt x="1716109" y="316207"/>
                </a:lnTo>
                <a:cubicBezTo>
                  <a:pt x="1542266" y="316207"/>
                  <a:pt x="1400775" y="174322"/>
                  <a:pt x="1400775" y="0"/>
                </a:cubicBezTo>
                <a:close/>
                <a:moveTo>
                  <a:pt x="1494133" y="0"/>
                </a:moveTo>
                <a:lnTo>
                  <a:pt x="1511120" y="0"/>
                </a:lnTo>
                <a:cubicBezTo>
                  <a:pt x="1511120" y="113318"/>
                  <a:pt x="1603017" y="205556"/>
                  <a:pt x="1716109" y="205556"/>
                </a:cubicBezTo>
                <a:lnTo>
                  <a:pt x="1716109" y="222592"/>
                </a:lnTo>
                <a:cubicBezTo>
                  <a:pt x="1593750" y="222592"/>
                  <a:pt x="1494133" y="122783"/>
                  <a:pt x="1494133" y="0"/>
                </a:cubicBezTo>
                <a:close/>
              </a:path>
            </a:pathLst>
          </a:custGeom>
          <a:solidFill>
            <a:schemeClr val="bg1">
              <a:alpha val="99000"/>
            </a:schemeClr>
          </a:solidFill>
          <a:ln w="4723" cap="flat">
            <a:noFill/>
            <a:prstDash val="solid"/>
            <a:miter/>
          </a:ln>
        </p:spPr>
        <p:txBody>
          <a:bodyPr rtlCol="0" anchor="ctr"/>
          <a:lstStyle/>
          <a:p>
            <a:endParaRPr lang="en-US" dirty="0"/>
          </a:p>
        </p:txBody>
      </p:sp>
      <p:sp>
        <p:nvSpPr>
          <p:cNvPr id="15" name="Image 5" descr="preencoded.png">
            <a:extLst>
              <a:ext uri="{FF2B5EF4-FFF2-40B4-BE49-F238E27FC236}">
                <a16:creationId xmlns:a16="http://schemas.microsoft.com/office/drawing/2014/main" id="{D9D7EB49-4BC9-040F-C4CC-5771C5FB312B}"/>
              </a:ext>
            </a:extLst>
          </p:cNvPr>
          <p:cNvSpPr/>
          <p:nvPr userDrawn="1"/>
        </p:nvSpPr>
        <p:spPr>
          <a:xfrm>
            <a:off x="-5568" y="3440504"/>
            <a:ext cx="3443288" cy="3448050"/>
          </a:xfrm>
          <a:custGeom>
            <a:avLst/>
            <a:gdLst>
              <a:gd name="connsiteX0" fmla="*/ 1721644 w 3443288"/>
              <a:gd name="connsiteY0" fmla="*/ 3448051 h 3448050"/>
              <a:gd name="connsiteX1" fmla="*/ 3443288 w 3443288"/>
              <a:gd name="connsiteY1" fmla="*/ 1724025 h 3448050"/>
              <a:gd name="connsiteX2" fmla="*/ 1721644 w 3443288"/>
              <a:gd name="connsiteY2" fmla="*/ 0 h 3448050"/>
              <a:gd name="connsiteX3" fmla="*/ 0 w 3443288"/>
              <a:gd name="connsiteY3" fmla="*/ 1724025 h 3448050"/>
              <a:gd name="connsiteX4" fmla="*/ 1721644 w 3443288"/>
              <a:gd name="connsiteY4" fmla="*/ 3448051 h 34480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443288" h="3448050">
                <a:moveTo>
                  <a:pt x="1721644" y="3448051"/>
                </a:moveTo>
                <a:cubicBezTo>
                  <a:pt x="2672482" y="3448051"/>
                  <a:pt x="3443288" y="2676178"/>
                  <a:pt x="3443288" y="1724025"/>
                </a:cubicBezTo>
                <a:cubicBezTo>
                  <a:pt x="3443288" y="771873"/>
                  <a:pt x="2672482" y="0"/>
                  <a:pt x="1721644" y="0"/>
                </a:cubicBezTo>
                <a:cubicBezTo>
                  <a:pt x="770806" y="0"/>
                  <a:pt x="0" y="771873"/>
                  <a:pt x="0" y="1724025"/>
                </a:cubicBezTo>
                <a:cubicBezTo>
                  <a:pt x="0" y="2676178"/>
                  <a:pt x="770806" y="3448051"/>
                  <a:pt x="1721644" y="3448051"/>
                </a:cubicBezTo>
                <a:close/>
              </a:path>
            </a:pathLst>
          </a:custGeom>
          <a:solidFill>
            <a:schemeClr val="accent6"/>
          </a:solidFill>
          <a:ln w="4756" cap="flat">
            <a:noFill/>
            <a:prstDash val="solid"/>
            <a:miter/>
          </a:ln>
        </p:spPr>
        <p:txBody>
          <a:bodyPr rtlCol="0" anchor="ctr">
            <a:noAutofit/>
          </a:bodyPr>
          <a:lstStyle/>
          <a:p>
            <a:endParaRPr lang="en-US" dirty="0"/>
          </a:p>
        </p:txBody>
      </p:sp>
      <p:pic>
        <p:nvPicPr>
          <p:cNvPr id="17" name="Image 6" descr="preencoded.png">
            <a:extLst>
              <a:ext uri="{FF2B5EF4-FFF2-40B4-BE49-F238E27FC236}">
                <a16:creationId xmlns:a16="http://schemas.microsoft.com/office/drawing/2014/main" id="{3CE04498-C285-EFB8-340C-1A064078152B}"/>
              </a:ext>
            </a:extLst>
          </p:cNvPr>
          <p:cNvPicPr>
            <a:picLocks noChangeAspect="1"/>
          </p:cNvPicPr>
          <p:nvPr userDrawn="1"/>
        </p:nvPicPr>
        <p:blipFill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5"/>
              </a:ext>
            </a:extLst>
          </a:blip>
          <a:srcRect/>
          <a:stretch/>
        </p:blipFill>
        <p:spPr>
          <a:xfrm>
            <a:off x="1718457" y="3440504"/>
            <a:ext cx="1719263" cy="1724025"/>
          </a:xfrm>
          <a:prstGeom prst="rect">
            <a:avLst/>
          </a:prstGeom>
        </p:spPr>
      </p:pic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8F63A3B-78C7-47BE-AE5E-E10140E04643}" type="slidenum">
              <a:rPr lang="en-US" dirty="0"/>
              <a:t>‹#›</a:t>
            </a:fld>
            <a:endParaRPr lang="en-US" dirty="0"/>
          </a:p>
        </p:txBody>
      </p:sp>
      <p:sp>
        <p:nvSpPr>
          <p:cNvPr id="18" name="Title 19">
            <a:extLst>
              <a:ext uri="{FF2B5EF4-FFF2-40B4-BE49-F238E27FC236}">
                <a16:creationId xmlns:a16="http://schemas.microsoft.com/office/drawing/2014/main" id="{9CBE0ADC-7FA0-F7E3-96EF-BBACB6A907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986784" y="1243584"/>
            <a:ext cx="8165592" cy="768096"/>
          </a:xfrm>
          <a:prstGeom prst="rect">
            <a:avLst/>
          </a:prstGeom>
        </p:spPr>
        <p:txBody>
          <a:bodyPr>
            <a:noAutofit/>
          </a:bodyPr>
          <a:lstStyle>
            <a:lvl1pPr algn="l">
              <a:lnSpc>
                <a:spcPct val="100000"/>
              </a:lnSpc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9" name="Content Placeholder 3">
            <a:extLst>
              <a:ext uri="{FF2B5EF4-FFF2-40B4-BE49-F238E27FC236}">
                <a16:creationId xmlns:a16="http://schemas.microsoft.com/office/drawing/2014/main" id="{0F9C0517-D83A-CC55-35B8-B2F990C96D3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3685032" y="2255520"/>
            <a:ext cx="3741928" cy="4306380"/>
          </a:xfrm>
          <a:prstGeom prst="rect">
            <a:avLst/>
          </a:prstGeo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20" name="Content Placeholder 5">
            <a:extLst>
              <a:ext uri="{FF2B5EF4-FFF2-40B4-BE49-F238E27FC236}">
                <a16:creationId xmlns:a16="http://schemas.microsoft.com/office/drawing/2014/main" id="{CF8BFBBE-0EAE-B647-2648-A5FB0094BF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7754112" y="2255520"/>
            <a:ext cx="3741928" cy="4306380"/>
          </a:xfrm>
          <a:prstGeom prst="rect">
            <a:avLst/>
          </a:prstGeom>
        </p:spPr>
        <p:txBody>
          <a:bodyPr lIns="45720" rIns="45720" bIns="45720">
            <a:noAutofit/>
          </a:bodyPr>
          <a:lstStyle>
            <a:lvl1pPr>
              <a:defRPr sz="1500"/>
            </a:lvl1pPr>
            <a:lvl2pPr>
              <a:defRPr sz="1300"/>
            </a:lvl2pPr>
            <a:lvl3pPr>
              <a:defRPr sz="1200"/>
            </a:lvl3pPr>
            <a:lvl4pPr>
              <a:defRPr sz="1200"/>
            </a:lvl4pPr>
            <a:lvl5pPr>
              <a:defRPr sz="1200"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5083212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9">
            <a:extLst>
              <a:ext uri="{FF2B5EF4-FFF2-40B4-BE49-F238E27FC236}">
                <a16:creationId xmlns:a16="http://schemas.microsoft.com/office/drawing/2014/main" id="{C8837BA0-445B-4D04-ADA9-C65084B15F9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0099" y="904730"/>
            <a:ext cx="4152900" cy="1652590"/>
          </a:xfrm>
          <a:prstGeom prst="rect">
            <a:avLst/>
          </a:prstGeom>
        </p:spPr>
        <p:txBody>
          <a:bodyPr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Content Placeholder 10">
            <a:extLst>
              <a:ext uri="{FF2B5EF4-FFF2-40B4-BE49-F238E27FC236}">
                <a16:creationId xmlns:a16="http://schemas.microsoft.com/office/drawing/2014/main" id="{0CFA4CCF-323F-4998-B6BF-56207329CDA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33975" y="952368"/>
            <a:ext cx="6257926" cy="1773893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>
              <a:lnSpc>
                <a:spcPct val="100000"/>
              </a:lnSpc>
              <a:buNone/>
              <a:defRPr sz="1800"/>
            </a:lvl1pPr>
          </a:lstStyle>
          <a:p>
            <a:pPr lvl="0"/>
            <a:r>
              <a:rPr lang="en-US"/>
              <a:t>Click to edit Master text styles</a:t>
            </a:r>
          </a:p>
        </p:txBody>
      </p:sp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DFFFF70A-3EED-4002-B2F8-FB8301C80C7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100" y="6142781"/>
            <a:ext cx="105918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0" name="Picture Placeholder 17">
            <a:extLst>
              <a:ext uri="{FF2B5EF4-FFF2-40B4-BE49-F238E27FC236}">
                <a16:creationId xmlns:a16="http://schemas.microsoft.com/office/drawing/2014/main" id="{DD78C1EE-0224-4362-B796-4CC7B06992BD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800099" y="3048000"/>
            <a:ext cx="5133990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1" name="Picture Placeholder 17">
            <a:extLst>
              <a:ext uri="{FF2B5EF4-FFF2-40B4-BE49-F238E27FC236}">
                <a16:creationId xmlns:a16="http://schemas.microsoft.com/office/drawing/2014/main" id="{2C1748F4-2D05-4407-8CB0-D854F9602DA3}"/>
              </a:ext>
            </a:extLst>
          </p:cNvPr>
          <p:cNvSpPr>
            <a:spLocks noGrp="1"/>
          </p:cNvSpPr>
          <p:nvPr>
            <p:ph type="pic" sz="quarter" idx="14" hasCustomPrompt="1"/>
          </p:nvPr>
        </p:nvSpPr>
        <p:spPr>
          <a:xfrm>
            <a:off x="6209621" y="3048000"/>
            <a:ext cx="5182278" cy="2737531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14" name="Footer Placeholder 7">
            <a:extLst>
              <a:ext uri="{FF2B5EF4-FFF2-40B4-BE49-F238E27FC236}">
                <a16:creationId xmlns:a16="http://schemas.microsoft.com/office/drawing/2014/main" id="{59837BA4-E3C3-4F0D-A113-75128BC03EF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1">
            <a:extLst>
              <a:ext uri="{FF2B5EF4-FFF2-40B4-BE49-F238E27FC236}">
                <a16:creationId xmlns:a16="http://schemas.microsoft.com/office/drawing/2014/main" id="{5DA65157-50C9-4A85-912D-6DC9A606192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6" name="Slide Number Placeholder 6">
            <a:extLst>
              <a:ext uri="{FF2B5EF4-FFF2-40B4-BE49-F238E27FC236}">
                <a16:creationId xmlns:a16="http://schemas.microsoft.com/office/drawing/2014/main" id="{9DE415B0-F0C3-4971-8C76-0D54D6407C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50463727"/>
      </p:ext>
    </p:extLst>
  </p:cSld>
  <p:clrMapOvr>
    <a:masterClrMapping/>
  </p:clrMapOvr>
  <p:hf hdr="0" dt="0"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Section Brea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Title 10">
            <a:extLst>
              <a:ext uri="{FF2B5EF4-FFF2-40B4-BE49-F238E27FC236}">
                <a16:creationId xmlns:a16="http://schemas.microsoft.com/office/drawing/2014/main" id="{6DC3399C-8B0E-4D7D-A955-FB1F37CF367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3871143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Subtitle 11">
            <a:extLst>
              <a:ext uri="{FF2B5EF4-FFF2-40B4-BE49-F238E27FC236}">
                <a16:creationId xmlns:a16="http://schemas.microsoft.com/office/drawing/2014/main" id="{13C3C1EB-2C5B-4710-893A-9DD6284D5CB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95325" y="4785543"/>
            <a:ext cx="4857857" cy="1005657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 sz="1800"/>
            </a:lvl1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30" name="Picture Placeholder 28">
            <a:extLst>
              <a:ext uri="{FF2B5EF4-FFF2-40B4-BE49-F238E27FC236}">
                <a16:creationId xmlns:a16="http://schemas.microsoft.com/office/drawing/2014/main" id="{E335E712-C7FD-4BAC-B89C-58AF6594A4E7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6515100" y="0"/>
            <a:ext cx="5676900" cy="6858000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cxnSp>
        <p:nvCxnSpPr>
          <p:cNvPr id="22" name="Straight Connector 21">
            <a:extLst>
              <a:ext uri="{FF2B5EF4-FFF2-40B4-BE49-F238E27FC236}">
                <a16:creationId xmlns:a16="http://schemas.microsoft.com/office/drawing/2014/main" id="{51E8A8BA-B48F-4CEA-A820-8955D55D05D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49149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Straight Connector 22">
            <a:extLst>
              <a:ext uri="{FF2B5EF4-FFF2-40B4-BE49-F238E27FC236}">
                <a16:creationId xmlns:a16="http://schemas.microsoft.com/office/drawing/2014/main" id="{D894FBB1-EC2B-4CAB-AE4E-A7A156244F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100" y="6134100"/>
            <a:ext cx="4914900" cy="0"/>
          </a:xfrm>
          <a:prstGeom prst="line">
            <a:avLst/>
          </a:prstGeom>
          <a:ln w="1270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4016551035"/>
      </p:ext>
    </p:extLst>
  </p:cSld>
  <p:clrMapOvr>
    <a:masterClrMapping/>
  </p:clrMapOvr>
  <p:hf hdr="0" dt="0"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Char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2">
            <a:extLst>
              <a:ext uri="{FF2B5EF4-FFF2-40B4-BE49-F238E27FC236}">
                <a16:creationId xmlns:a16="http://schemas.microsoft.com/office/drawing/2014/main" id="{9D49AB0A-D330-4415-9B9C-C769A852DF2D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18" name="Straight Connector 17">
            <a:extLst>
              <a:ext uri="{FF2B5EF4-FFF2-40B4-BE49-F238E27FC236}">
                <a16:creationId xmlns:a16="http://schemas.microsoft.com/office/drawing/2014/main" id="{37EFB8CD-537B-4E5E-8F93-82EED2C8412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20CA687-1C2C-48EE-99B9-EC8CF30289F1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335088" y="1995488"/>
            <a:ext cx="9521825" cy="405130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9" name="Footer Placeholder 9">
            <a:extLst>
              <a:ext uri="{FF2B5EF4-FFF2-40B4-BE49-F238E27FC236}">
                <a16:creationId xmlns:a16="http://schemas.microsoft.com/office/drawing/2014/main" id="{8135C37F-29C2-41B0-B777-64FAC1F70FE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20" name="Date Placeholder 8">
            <a:extLst>
              <a:ext uri="{FF2B5EF4-FFF2-40B4-BE49-F238E27FC236}">
                <a16:creationId xmlns:a16="http://schemas.microsoft.com/office/drawing/2014/main" id="{FAC325DA-0D81-49D1-BDBC-680AF5D62C7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21" name="Slide Number Placeholder 10">
            <a:extLst>
              <a:ext uri="{FF2B5EF4-FFF2-40B4-BE49-F238E27FC236}">
                <a16:creationId xmlns:a16="http://schemas.microsoft.com/office/drawing/2014/main" id="{13980C1F-6344-4AC2-8573-0D9F35314B8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6382893"/>
      </p:ext>
    </p:extLst>
  </p:cSld>
  <p:clrMapOvr>
    <a:masterClrMapping/>
  </p:clrMapOvr>
  <p:hf hdr="0" dt="0"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ab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2">
            <a:extLst>
              <a:ext uri="{FF2B5EF4-FFF2-40B4-BE49-F238E27FC236}">
                <a16:creationId xmlns:a16="http://schemas.microsoft.com/office/drawing/2014/main" id="{D5221BF9-9559-4D62-ADC6-2362970143F9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>
            <a:lvl1pPr algn="r">
              <a:defRPr/>
            </a:lvl1pPr>
          </a:lstStyle>
          <a:p>
            <a:r>
              <a:rPr lang="en-US" dirty="0" err="1"/>
              <a:t>ClICK</a:t>
            </a:r>
            <a:r>
              <a:rPr lang="en-US" dirty="0"/>
              <a:t> TO ADD TITLE</a:t>
            </a:r>
          </a:p>
        </p:txBody>
      </p: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FB4C3E1-495D-437D-A1DB-87F3028BBA4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9751536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ontent Placeholder 2">
            <a:extLst>
              <a:ext uri="{FF2B5EF4-FFF2-40B4-BE49-F238E27FC236}">
                <a16:creationId xmlns:a16="http://schemas.microsoft.com/office/drawing/2014/main" id="{6AAB131D-0F50-4923-96D1-8C59A3D8EEC3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1762875" y="2386654"/>
            <a:ext cx="8663075" cy="3310890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8" name="Footer Placeholder 9">
            <a:extLst>
              <a:ext uri="{FF2B5EF4-FFF2-40B4-BE49-F238E27FC236}">
                <a16:creationId xmlns:a16="http://schemas.microsoft.com/office/drawing/2014/main" id="{F30DBE8A-9D17-4F79-86F8-9FEA11DF06E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9" name="Date Placeholder 8">
            <a:extLst>
              <a:ext uri="{FF2B5EF4-FFF2-40B4-BE49-F238E27FC236}">
                <a16:creationId xmlns:a16="http://schemas.microsoft.com/office/drawing/2014/main" id="{FC9023F8-E1A8-4C1E-B745-6658DCD6718F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0" name="Slide Number Placeholder 10">
            <a:extLst>
              <a:ext uri="{FF2B5EF4-FFF2-40B4-BE49-F238E27FC236}">
                <a16:creationId xmlns:a16="http://schemas.microsoft.com/office/drawing/2014/main" id="{E51CCEBF-A77A-4DDA-94D4-73646D55225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13206979"/>
      </p:ext>
    </p:extLst>
  </p:cSld>
  <p:clrMapOvr>
    <a:masterClrMapping/>
  </p:clrMapOvr>
  <p:hf hdr="0" dt="0"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6371D84D-B708-4A20-8D50-CDA4E3EC6F9C}"/>
              </a:ext>
            </a:extLst>
          </p:cNvPr>
          <p:cNvSpPr>
            <a:spLocks noGrp="1"/>
          </p:cNvSpPr>
          <p:nvPr>
            <p:ph type="pic" sz="quarter" idx="13" hasCustomPrompt="1"/>
          </p:nvPr>
        </p:nvSpPr>
        <p:spPr>
          <a:xfrm>
            <a:off x="0" y="0"/>
            <a:ext cx="12192000" cy="685800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</p:spPr>
        <p:txBody>
          <a:bodyPr wrap="square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 dirty="0"/>
              <a:t>Insert photo here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21A03AD3-C316-411C-9844-6C8D950DC403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601766" y="1837677"/>
            <a:ext cx="4930901" cy="2334828"/>
          </a:xfrm>
          <a:prstGeom prst="rect">
            <a:avLst/>
          </a:prstGeom>
        </p:spPr>
        <p:txBody>
          <a:bodyPr/>
          <a:lstStyle>
            <a:lvl1pPr algn="r">
              <a:defRPr cap="none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dirty="0"/>
              <a:t>Insert text here</a:t>
            </a:r>
          </a:p>
        </p:txBody>
      </p:sp>
      <p:sp>
        <p:nvSpPr>
          <p:cNvPr id="25" name="Subtitle 2">
            <a:extLst>
              <a:ext uri="{FF2B5EF4-FFF2-40B4-BE49-F238E27FC236}">
                <a16:creationId xmlns:a16="http://schemas.microsoft.com/office/drawing/2014/main" id="{F00A8C60-C81E-4C2C-AB11-00AE1AC04ECE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6347532" y="4408305"/>
            <a:ext cx="5175797" cy="909420"/>
          </a:xfrm>
          <a:prstGeom prst="rect">
            <a:avLst/>
          </a:prstGeom>
        </p:spPr>
        <p:txBody>
          <a:bodyPr anchor="t">
            <a:normAutofit/>
          </a:bodyPr>
          <a:lstStyle>
            <a:lvl1pPr marL="0" indent="0" algn="r">
              <a:buNone/>
              <a:defRPr sz="2800"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 sz="1800" dirty="0">
                <a:solidFill>
                  <a:schemeClr val="bg1"/>
                </a:solidFill>
              </a:rPr>
              <a:t>Insert subtitle here</a:t>
            </a:r>
          </a:p>
        </p:txBody>
      </p:sp>
      <p:sp>
        <p:nvSpPr>
          <p:cNvPr id="14" name="Footer Placeholder 4">
            <a:extLst>
              <a:ext uri="{FF2B5EF4-FFF2-40B4-BE49-F238E27FC236}">
                <a16:creationId xmlns:a16="http://schemas.microsoft.com/office/drawing/2014/main" id="{9F7D24C8-FDC6-4FCE-85C6-520D6469380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5" name="Date Placeholder 3">
            <a:extLst>
              <a:ext uri="{FF2B5EF4-FFF2-40B4-BE49-F238E27FC236}">
                <a16:creationId xmlns:a16="http://schemas.microsoft.com/office/drawing/2014/main" id="{450E2155-DD21-4098-82EF-B19C466B239E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r>
              <a:rPr lang="en-US"/>
              <a:t>2/11/20XX</a:t>
            </a:r>
          </a:p>
        </p:txBody>
      </p:sp>
      <p:sp>
        <p:nvSpPr>
          <p:cNvPr id="16" name="Slide Number Placeholder 5">
            <a:extLst>
              <a:ext uri="{FF2B5EF4-FFF2-40B4-BE49-F238E27FC236}">
                <a16:creationId xmlns:a16="http://schemas.microsoft.com/office/drawing/2014/main" id="{130CB194-35B9-4229-9CFE-5C3B911EC2A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>
            <a:lvl1pPr>
              <a:defRPr>
                <a:solidFill>
                  <a:schemeClr val="bg1"/>
                </a:solidFill>
                <a:effectLst>
                  <a:outerShdw blurRad="38100" dist="38100" dir="2700000" algn="tl">
                    <a:srgbClr val="000000">
                      <a:alpha val="43137"/>
                    </a:srgbClr>
                  </a:outerShdw>
                </a:effectLst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DF219B-DD0E-4D26-8B59-3FE43A25254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476" y="723900"/>
            <a:ext cx="10610474" cy="0"/>
          </a:xfrm>
          <a:prstGeom prst="line">
            <a:avLst/>
          </a:prstGeom>
          <a:ln w="44450">
            <a:solidFill>
              <a:srgbClr val="FFFFFF"/>
            </a:solidFill>
          </a:ln>
          <a:effectLst>
            <a:outerShdw blurRad="50800" dist="25400" dir="2700000" sx="99000" sy="99000" algn="tl" rotWithShape="0">
              <a:prstClr val="black">
                <a:alpha val="20000"/>
              </a:prstClr>
            </a:outerShdw>
          </a:effectLst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844149089"/>
      </p:ext>
    </p:extLst>
  </p:cSld>
  <p:clrMapOvr>
    <a:masterClrMapping/>
  </p:clrMapOvr>
  <p:hf hdr="0" dt="0"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ea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2">
            <a:extLst>
              <a:ext uri="{FF2B5EF4-FFF2-40B4-BE49-F238E27FC236}">
                <a16:creationId xmlns:a16="http://schemas.microsoft.com/office/drawing/2014/main" id="{1DFFB204-6AE4-4FC9-9B60-312D7206B03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8" name="Content Placeholder 2">
            <a:extLst>
              <a:ext uri="{FF2B5EF4-FFF2-40B4-BE49-F238E27FC236}">
                <a16:creationId xmlns:a16="http://schemas.microsoft.com/office/drawing/2014/main" id="{9254F317-DDB0-4841-A973-FFC12960827B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390669" y="1789993"/>
            <a:ext cx="11407487" cy="4351338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E7B3A45C-71C1-4ADC-89E0-AF6924CA17F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Footer Placeholder 9">
            <a:extLst>
              <a:ext uri="{FF2B5EF4-FFF2-40B4-BE49-F238E27FC236}">
                <a16:creationId xmlns:a16="http://schemas.microsoft.com/office/drawing/2014/main" id="{B9239148-0308-46C3-9FF0-4027CC8E8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3" name="Date Placeholder 8">
            <a:extLst>
              <a:ext uri="{FF2B5EF4-FFF2-40B4-BE49-F238E27FC236}">
                <a16:creationId xmlns:a16="http://schemas.microsoft.com/office/drawing/2014/main" id="{774C5953-38DD-4451-A5AA-9A578D59365B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4" name="Slide Number Placeholder 10">
            <a:extLst>
              <a:ext uri="{FF2B5EF4-FFF2-40B4-BE49-F238E27FC236}">
                <a16:creationId xmlns:a16="http://schemas.microsoft.com/office/drawing/2014/main" id="{39D06D66-ACB3-4B9C-B4EB-FC3EC5BD75A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00259924"/>
      </p:ext>
    </p:extLst>
  </p:cSld>
  <p:clrMapOvr>
    <a:masterClrMapping/>
  </p:clrMapOvr>
  <p:hf hdr="0" dt="0"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2">
            <a:extLst>
              <a:ext uri="{FF2B5EF4-FFF2-40B4-BE49-F238E27FC236}">
                <a16:creationId xmlns:a16="http://schemas.microsoft.com/office/drawing/2014/main" id="{BCC9BE23-A0EC-4866-A7A4-FD7255EF8F5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95325" y="888999"/>
            <a:ext cx="10798176" cy="1051914"/>
          </a:xfrm>
          <a:prstGeom prst="rect">
            <a:avLst/>
          </a:prstGeo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203BC10E-3DDD-4EC5-BD6D-D8D180BF399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/>
          </p:cNvCxnSpPr>
          <p:nvPr/>
        </p:nvCxnSpPr>
        <p:spPr>
          <a:xfrm>
            <a:off x="800100" y="723900"/>
            <a:ext cx="1638300" cy="0"/>
          </a:xfrm>
          <a:prstGeom prst="line">
            <a:avLst/>
          </a:prstGeom>
          <a:ln w="44450"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Content Placeholder 2">
            <a:extLst>
              <a:ext uri="{FF2B5EF4-FFF2-40B4-BE49-F238E27FC236}">
                <a16:creationId xmlns:a16="http://schemas.microsoft.com/office/drawing/2014/main" id="{1FD4AD3C-6727-49EE-9625-F87A6B8AE0B7}"/>
              </a:ext>
            </a:extLst>
          </p:cNvPr>
          <p:cNvSpPr>
            <a:spLocks noGrp="1"/>
          </p:cNvSpPr>
          <p:nvPr>
            <p:ph sz="quarter" idx="13" hasCustomPrompt="1"/>
          </p:nvPr>
        </p:nvSpPr>
        <p:spPr>
          <a:xfrm>
            <a:off x="695326" y="1940913"/>
            <a:ext cx="10798176" cy="4021586"/>
          </a:xfrm>
          <a:prstGeom prst="rect">
            <a:avLst/>
          </a:prstGeom>
        </p:spPr>
        <p:txBody>
          <a:bodyPr/>
          <a:lstStyle>
            <a:lvl1pPr marL="0" indent="0">
              <a:buNone/>
              <a:defRPr/>
            </a:lvl1pPr>
            <a:lvl2pPr marL="457200" indent="0">
              <a:buNone/>
              <a:defRPr/>
            </a:lvl2pPr>
            <a:lvl3pPr marL="914400" indent="0">
              <a:buNone/>
              <a:defRPr/>
            </a:lvl3pPr>
            <a:lvl4pPr marL="1371600" indent="0">
              <a:buNone/>
              <a:defRPr/>
            </a:lvl4pPr>
            <a:lvl5pPr marL="1828800" indent="0">
              <a:buNone/>
              <a:defRPr/>
            </a:lvl5pPr>
          </a:lstStyle>
          <a:p>
            <a:pPr lvl="0"/>
            <a:r>
              <a:rPr lang="en-US" dirty="0"/>
              <a:t>Click to add content</a:t>
            </a:r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4489FA96-DDCF-4A83-91EB-4F5F6179F0D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>
            <a:lvl1pPr>
              <a:defRPr/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11" name="Date Placeholder 8">
            <a:extLst>
              <a:ext uri="{FF2B5EF4-FFF2-40B4-BE49-F238E27FC236}">
                <a16:creationId xmlns:a16="http://schemas.microsoft.com/office/drawing/2014/main" id="{F7CC7848-0B2C-4FBE-96B0-0717CC5A9FF1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69448" y="6356350"/>
            <a:ext cx="2592594" cy="365125"/>
          </a:xfrm>
        </p:spPr>
        <p:txBody>
          <a:bodyPr/>
          <a:lstStyle/>
          <a:p>
            <a:r>
              <a:rPr lang="en-US"/>
              <a:t>2/11/20XX</a:t>
            </a:r>
          </a:p>
        </p:txBody>
      </p:sp>
      <p:sp>
        <p:nvSpPr>
          <p:cNvPr id="12" name="Slide Number Placeholder 10">
            <a:extLst>
              <a:ext uri="{FF2B5EF4-FFF2-40B4-BE49-F238E27FC236}">
                <a16:creationId xmlns:a16="http://schemas.microsoft.com/office/drawing/2014/main" id="{4CD16377-DD1B-4262-BDAE-760577F5B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53335888"/>
      </p:ext>
    </p:extLst>
  </p:cSld>
  <p:clrMapOvr>
    <a:masterClrMapping/>
  </p:clrMapOvr>
  <p:hf hdr="0" dt="0"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slideLayout" Target="../slideLayouts/slideLayout18.xml"/><Relationship Id="rId3" Type="http://schemas.openxmlformats.org/officeDocument/2006/relationships/slideLayout" Target="../slideLayouts/slideLayout3.xml"/><Relationship Id="rId21" Type="http://schemas.openxmlformats.org/officeDocument/2006/relationships/slideLayout" Target="../slideLayouts/slideLayout21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20" Type="http://schemas.openxmlformats.org/officeDocument/2006/relationships/slideLayout" Target="../slideLayouts/slideLayout20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24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23" Type="http://schemas.openxmlformats.org/officeDocument/2006/relationships/slideLayout" Target="../slideLayouts/slideLayout23.xml"/><Relationship Id="rId10" Type="http://schemas.openxmlformats.org/officeDocument/2006/relationships/slideLayout" Target="../slideLayouts/slideLayout10.xml"/><Relationship Id="rId19" Type="http://schemas.openxmlformats.org/officeDocument/2006/relationships/slideLayout" Target="../slideLayouts/slideLayout19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Relationship Id="rId22" Type="http://schemas.openxmlformats.org/officeDocument/2006/relationships/slideLayout" Target="../slideLayouts/slideLayout22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1DD1378-7C96-4079-B44C-3D86B465759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69448" y="6356350"/>
            <a:ext cx="259259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2/11/20XX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19B6B78-577F-43F5-BAEE-BF72484C985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715383" y="6356350"/>
            <a:ext cx="453972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/>
                </a:solidFill>
                <a:latin typeface="+mj-lt"/>
              </a:defRPr>
            </a:lvl1pPr>
          </a:lstStyle>
          <a:p>
            <a:r>
              <a:rPr lang="en-US"/>
              <a:t>Presentation title</a:t>
            </a:r>
            <a:endParaRPr lang="en-US" dirty="0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8CC75B8-AF8F-4D8A-9B3D-D1951A64BADB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0919012" y="6356350"/>
            <a:ext cx="672354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800">
                <a:solidFill>
                  <a:schemeClr val="tx1"/>
                </a:solidFill>
              </a:defRPr>
            </a:lvl1pPr>
          </a:lstStyle>
          <a:p>
            <a:fld id="{48F63A3B-78C7-47BE-AE5E-E10140E04643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609405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8" r:id="rId1"/>
    <p:sldLayoutId id="2147483679" r:id="rId2"/>
    <p:sldLayoutId id="2147483680" r:id="rId3"/>
    <p:sldLayoutId id="2147483681" r:id="rId4"/>
    <p:sldLayoutId id="2147483682" r:id="rId5"/>
    <p:sldLayoutId id="2147483683" r:id="rId6"/>
    <p:sldLayoutId id="2147483684" r:id="rId7"/>
    <p:sldLayoutId id="2147483685" r:id="rId8"/>
    <p:sldLayoutId id="2147483686" r:id="rId9"/>
    <p:sldLayoutId id="2147483687" r:id="rId10"/>
    <p:sldLayoutId id="2147483688" r:id="rId11"/>
    <p:sldLayoutId id="2147483689" r:id="rId12"/>
    <p:sldLayoutId id="2147483690" r:id="rId13"/>
    <p:sldLayoutId id="2147483664" r:id="rId14"/>
    <p:sldLayoutId id="2147483667" r:id="rId15"/>
    <p:sldLayoutId id="2147483668" r:id="rId16"/>
    <p:sldLayoutId id="2147483669" r:id="rId17"/>
    <p:sldLayoutId id="2147483673" r:id="rId18"/>
    <p:sldLayoutId id="2147483670" r:id="rId19"/>
    <p:sldLayoutId id="2147483671" r:id="rId20"/>
    <p:sldLayoutId id="2147483655" r:id="rId21"/>
    <p:sldLayoutId id="2147483674" r:id="rId22"/>
    <p:sldLayoutId id="2147483654" r:id="rId23"/>
  </p:sldLayoutIdLst>
  <p:hf hdr="0" dt="0"/>
  <p:txStyles>
    <p:titleStyle>
      <a:lvl1pPr algn="l" defTabSz="914400" rtl="0" eaLnBrk="1" latinLnBrk="0" hangingPunct="1">
        <a:lnSpc>
          <a:spcPct val="100000"/>
        </a:lnSpc>
        <a:spcBef>
          <a:spcPct val="0"/>
        </a:spcBef>
        <a:buNone/>
        <a:defRPr sz="4000" kern="1200" cap="all" spc="30" baseline="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2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120000"/>
        </a:lnSpc>
        <a:spcBef>
          <a:spcPts val="500"/>
        </a:spcBef>
        <a:buFont typeface="Arial" panose="020B0604020202020204" pitchFamily="34" charset="0"/>
        <a:buChar char="•"/>
        <a:defRPr sz="14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>
          <p15:clr>
            <a:srgbClr val="F26B43"/>
          </p15:clr>
        </p15:guide>
        <p15:guide id="2" pos="3840">
          <p15:clr>
            <a:srgbClr val="F26B43"/>
          </p15:clr>
        </p15:guide>
        <p15:guide id="3" orient="horz" pos="672">
          <p15:clr>
            <a:srgbClr val="F26B43"/>
          </p15:clr>
        </p15:guide>
        <p15:guide id="4" orient="horz" pos="912">
          <p15:clr>
            <a:srgbClr val="F26B43"/>
          </p15:clr>
        </p15:guide>
        <p15:guide id="5" pos="7176">
          <p15:clr>
            <a:srgbClr val="F26B43"/>
          </p15:clr>
        </p15:guide>
        <p15:guide id="6" pos="504">
          <p15:clr>
            <a:srgbClr val="F26B43"/>
          </p15:clr>
        </p15:guide>
        <p15:guide id="7" orient="horz" pos="3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4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6860D9-9D47-C0BB-B2B4-4B6F2B36CFC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5800" y="908651"/>
            <a:ext cx="3620882" cy="3640345"/>
          </a:xfrm>
        </p:spPr>
        <p:txBody>
          <a:bodyPr anchor="t">
            <a:normAutofit/>
          </a:bodyPr>
          <a:lstStyle/>
          <a:p>
            <a:r>
              <a:rPr lang="en-US" dirty="0"/>
              <a:t>Goals, Principles, and Tools </a:t>
            </a:r>
            <a:br>
              <a:rPr lang="en-US" dirty="0"/>
            </a:br>
            <a:endParaRPr lang="en-US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6C1060B-300F-3CE3-E5AA-D8E29791C9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705934" y="5220450"/>
            <a:ext cx="3380437" cy="570748"/>
          </a:xfrm>
        </p:spPr>
        <p:txBody>
          <a:bodyPr anchor="b">
            <a:normAutofit/>
          </a:bodyPr>
          <a:lstStyle/>
          <a:p>
            <a:r>
              <a:rPr lang="en-US" dirty="0"/>
              <a:t>10 February 2022</a:t>
            </a:r>
          </a:p>
          <a:p>
            <a:endParaRPr lang="en-US" dirty="0"/>
          </a:p>
        </p:txBody>
      </p:sp>
      <p:pic>
        <p:nvPicPr>
          <p:cNvPr id="5" name="Picture 4" descr="Sewing and textile toolkit">
            <a:extLst>
              <a:ext uri="{FF2B5EF4-FFF2-40B4-BE49-F238E27FC236}">
                <a16:creationId xmlns:a16="http://schemas.microsoft.com/office/drawing/2014/main" id="{60A92682-6A44-2433-BA33-B3615C89A9F3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4455" r="14455"/>
          <a:stretch/>
        </p:blipFill>
        <p:spPr>
          <a:xfrm>
            <a:off x="4876158" y="10"/>
            <a:ext cx="7315841" cy="6857990"/>
          </a:xfrm>
          <a:prstGeom prst="rect">
            <a:avLst/>
          </a:prstGeom>
          <a:noFill/>
        </p:spPr>
      </p:pic>
      <p:sp>
        <p:nvSpPr>
          <p:cNvPr id="11" name="Slide Number Placeholder 5">
            <a:extLst>
              <a:ext uri="{FF2B5EF4-FFF2-40B4-BE49-F238E27FC236}">
                <a16:creationId xmlns:a16="http://schemas.microsoft.com/office/drawing/2014/main" id="{B94C037C-77B2-B637-713A-6C42465F20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8F63A3B-78C7-47BE-AE5E-E10140E04643}" type="slidenum">
              <a:rPr lang="en-US" smtClean="0"/>
              <a:pPr>
                <a:spcAft>
                  <a:spcPts val="600"/>
                </a:spcAft>
              </a:pPr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3156849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78201F4D-2806-3505-90BB-AB31E9B7D1F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513362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Goals</a:t>
            </a:r>
          </a:p>
        </p:txBody>
      </p:sp>
      <p:pic>
        <p:nvPicPr>
          <p:cNvPr id="8" name="Picture 7" descr="Pink, yellow, and blue abstraction">
            <a:extLst>
              <a:ext uri="{FF2B5EF4-FFF2-40B4-BE49-F238E27FC236}">
                <a16:creationId xmlns:a16="http://schemas.microsoft.com/office/drawing/2014/main" id="{B2BE4063-695F-396E-D6AA-80A7B17ABF47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2407" r="22407"/>
          <a:stretch/>
        </p:blipFill>
        <p:spPr>
          <a:xfrm>
            <a:off x="6515100" y="10"/>
            <a:ext cx="5676900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4498826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3CEE505-6B97-BF88-FF4F-3467D0305DB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89E9D094-6657-E284-63A4-67C91355B022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EE57CF99-049C-977C-9DCD-9DCD59D1E4FE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88895864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8EC9DE-FD1A-BFE8-608C-7935F43EE68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5121269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Principles</a:t>
            </a:r>
          </a:p>
        </p:txBody>
      </p:sp>
      <p:pic>
        <p:nvPicPr>
          <p:cNvPr id="6" name="Picture 5" descr="Piles of paperwork">
            <a:extLst>
              <a:ext uri="{FF2B5EF4-FFF2-40B4-BE49-F238E27FC236}">
                <a16:creationId xmlns:a16="http://schemas.microsoft.com/office/drawing/2014/main" id="{3340B465-CA59-2340-0D6D-DEBAEBCB9478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18958" r="18958"/>
          <a:stretch/>
        </p:blipFill>
        <p:spPr>
          <a:xfrm>
            <a:off x="6515100" y="10"/>
            <a:ext cx="5676900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316232632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EAC365E-EEEE-B3AA-951C-07F5C45AF550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613E507-F673-278B-D4B3-B8F6F973373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18D84CD3-9E11-4D4C-BA1D-25E6DD1D0755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3032893859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Picture 5" descr="Cups of coffee">
            <a:extLst>
              <a:ext uri="{FF2B5EF4-FFF2-40B4-BE49-F238E27FC236}">
                <a16:creationId xmlns:a16="http://schemas.microsoft.com/office/drawing/2014/main" id="{C97CEBF8-17C5-F0C4-DB23-955093E7DEC5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t="7804" b="7804"/>
          <a:stretch/>
        </p:blipFill>
        <p:spPr>
          <a:xfrm>
            <a:off x="20" y="10"/>
            <a:ext cx="12191980" cy="6857990"/>
          </a:xfrm>
          <a:custGeom>
            <a:avLst/>
            <a:gdLst>
              <a:gd name="connsiteX0" fmla="*/ 800476 w 12192000"/>
              <a:gd name="connsiteY0" fmla="*/ 6126480 h 6858000"/>
              <a:gd name="connsiteX1" fmla="*/ 800476 w 12192000"/>
              <a:gd name="connsiteY1" fmla="*/ 6144768 h 6858000"/>
              <a:gd name="connsiteX2" fmla="*/ 11407516 w 12192000"/>
              <a:gd name="connsiteY2" fmla="*/ 6144768 h 6858000"/>
              <a:gd name="connsiteX3" fmla="*/ 11407516 w 12192000"/>
              <a:gd name="connsiteY3" fmla="*/ 6126480 h 6858000"/>
              <a:gd name="connsiteX4" fmla="*/ 800476 w 12192000"/>
              <a:gd name="connsiteY4" fmla="*/ 701040 h 6858000"/>
              <a:gd name="connsiteX5" fmla="*/ 800476 w 12192000"/>
              <a:gd name="connsiteY5" fmla="*/ 746759 h 6858000"/>
              <a:gd name="connsiteX6" fmla="*/ 11407516 w 12192000"/>
              <a:gd name="connsiteY6" fmla="*/ 746759 h 6858000"/>
              <a:gd name="connsiteX7" fmla="*/ 11407516 w 12192000"/>
              <a:gd name="connsiteY7" fmla="*/ 701040 h 6858000"/>
              <a:gd name="connsiteX8" fmla="*/ 0 w 12192000"/>
              <a:gd name="connsiteY8" fmla="*/ 0 h 6858000"/>
              <a:gd name="connsiteX9" fmla="*/ 12192000 w 12192000"/>
              <a:gd name="connsiteY9" fmla="*/ 0 h 6858000"/>
              <a:gd name="connsiteX10" fmla="*/ 12192000 w 12192000"/>
              <a:gd name="connsiteY10" fmla="*/ 6858000 h 6858000"/>
              <a:gd name="connsiteX11" fmla="*/ 0 w 12192000"/>
              <a:gd name="connsiteY11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12192000" h="6858000">
                <a:moveTo>
                  <a:pt x="800476" y="6126480"/>
                </a:moveTo>
                <a:lnTo>
                  <a:pt x="800476" y="6144768"/>
                </a:lnTo>
                <a:lnTo>
                  <a:pt x="11407516" y="6144768"/>
                </a:lnTo>
                <a:lnTo>
                  <a:pt x="11407516" y="6126480"/>
                </a:lnTo>
                <a:close/>
                <a:moveTo>
                  <a:pt x="800476" y="701040"/>
                </a:moveTo>
                <a:lnTo>
                  <a:pt x="800476" y="746759"/>
                </a:lnTo>
                <a:lnTo>
                  <a:pt x="11407516" y="746759"/>
                </a:lnTo>
                <a:lnTo>
                  <a:pt x="11407516" y="701040"/>
                </a:lnTo>
                <a:close/>
                <a:moveTo>
                  <a:pt x="0" y="0"/>
                </a:moveTo>
                <a:lnTo>
                  <a:pt x="12192000" y="0"/>
                </a:lnTo>
                <a:lnTo>
                  <a:pt x="12192000" y="6858000"/>
                </a:lnTo>
                <a:lnTo>
                  <a:pt x="0" y="6858000"/>
                </a:lnTo>
                <a:close/>
              </a:path>
            </a:pathLst>
          </a:custGeom>
          <a:noFill/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80F576B5-BBD0-72EE-EEA7-6F2D81E40B4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601766" y="1837677"/>
            <a:ext cx="4930901" cy="2334828"/>
          </a:xfrm>
          <a:solidFill>
            <a:schemeClr val="tx1">
              <a:alpha val="46684"/>
            </a:schemeClr>
          </a:solidFill>
        </p:spPr>
        <p:txBody>
          <a:bodyPr>
            <a:normAutofit/>
          </a:bodyPr>
          <a:lstStyle/>
          <a:p>
            <a:r>
              <a:rPr lang="en-US" sz="6000" dirty="0"/>
              <a:t>Break</a:t>
            </a:r>
            <a:br>
              <a:rPr lang="en-US" sz="6000" dirty="0"/>
            </a:br>
            <a:r>
              <a:rPr lang="en-US" sz="4800" dirty="0"/>
              <a:t>(10 minutes)</a:t>
            </a:r>
          </a:p>
        </p:txBody>
      </p:sp>
      <p:sp>
        <p:nvSpPr>
          <p:cNvPr id="12" name="Footer Placeholder 4">
            <a:extLst>
              <a:ext uri="{FF2B5EF4-FFF2-40B4-BE49-F238E27FC236}">
                <a16:creationId xmlns:a16="http://schemas.microsoft.com/office/drawing/2014/main" id="{1FA382C3-F7C0-897A-1CD7-7394F6ACD98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715383" y="6356350"/>
            <a:ext cx="4539727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r>
              <a:rPr lang="en-US"/>
              <a:t>Presentation title</a:t>
            </a:r>
          </a:p>
        </p:txBody>
      </p:sp>
      <p:sp>
        <p:nvSpPr>
          <p:cNvPr id="14" name="Slide Number Placeholder 5">
            <a:extLst>
              <a:ext uri="{FF2B5EF4-FFF2-40B4-BE49-F238E27FC236}">
                <a16:creationId xmlns:a16="http://schemas.microsoft.com/office/drawing/2014/main" id="{056FCCA8-C9B4-DFFB-25D5-ACCB3DDB28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10919012" y="6356350"/>
            <a:ext cx="672354" cy="365125"/>
          </a:xfrm>
        </p:spPr>
        <p:txBody>
          <a:bodyPr/>
          <a:lstStyle/>
          <a:p>
            <a:pPr>
              <a:spcAft>
                <a:spcPts val="600"/>
              </a:spcAft>
            </a:pPr>
            <a:fld id="{48F63A3B-78C7-47BE-AE5E-E10140E04643}" type="slidenum">
              <a:rPr lang="en-US" smtClean="0"/>
              <a:pPr>
                <a:spcAft>
                  <a:spcPts val="600"/>
                </a:spcAft>
              </a:pPr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125213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EE76E6D-0024-D694-E636-6C2EB289F4D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684643" y="871758"/>
            <a:ext cx="5227171" cy="5133626"/>
          </a:xfrm>
        </p:spPr>
        <p:txBody>
          <a:bodyPr anchor="ctr">
            <a:normAutofit/>
          </a:bodyPr>
          <a:lstStyle/>
          <a:p>
            <a:pPr algn="ctr"/>
            <a:r>
              <a:rPr lang="en-US" dirty="0"/>
              <a:t>Tools</a:t>
            </a:r>
          </a:p>
        </p:txBody>
      </p:sp>
      <p:pic>
        <p:nvPicPr>
          <p:cNvPr id="6" name="Picture 5" descr="Group of gardening tools on a wall">
            <a:extLst>
              <a:ext uri="{FF2B5EF4-FFF2-40B4-BE49-F238E27FC236}">
                <a16:creationId xmlns:a16="http://schemas.microsoft.com/office/drawing/2014/main" id="{0A340254-4A53-750A-097B-15DFB050299D}"/>
              </a:ext>
            </a:extLst>
          </p:cNvPr>
          <p:cNvPicPr>
            <a:picLocks noChangeAspect="1"/>
          </p:cNvPicPr>
          <p:nvPr/>
        </p:nvPicPr>
        <p:blipFill>
          <a:blip r:embed="rId2"/>
          <a:srcRect l="24082" r="24082"/>
          <a:stretch/>
        </p:blipFill>
        <p:spPr>
          <a:xfrm>
            <a:off x="6515100" y="10"/>
            <a:ext cx="5676900" cy="6857990"/>
          </a:xfrm>
          <a:prstGeom prst="rect">
            <a:avLst/>
          </a:prstGeom>
          <a:noFill/>
        </p:spPr>
      </p:pic>
    </p:spTree>
    <p:extLst>
      <p:ext uri="{BB962C8B-B14F-4D97-AF65-F5344CB8AC3E}">
        <p14:creationId xmlns:p14="http://schemas.microsoft.com/office/powerpoint/2010/main" val="263048486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6A145C5-2310-8018-206D-63A98C47565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32B4ECB-DC7E-E462-836B-2BB273F8430C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Picture Placeholder 3">
            <a:extLst>
              <a:ext uri="{FF2B5EF4-FFF2-40B4-BE49-F238E27FC236}">
                <a16:creationId xmlns:a16="http://schemas.microsoft.com/office/drawing/2014/main" id="{A4F1D053-63F4-F8F3-1AFF-D9B7A381538F}"/>
              </a:ext>
            </a:extLst>
          </p:cNvPr>
          <p:cNvSpPr>
            <a:spLocks noGrp="1"/>
          </p:cNvSpPr>
          <p:nvPr>
            <p:ph type="pic" sz="quarter" idx="13"/>
          </p:nvPr>
        </p:nvSpPr>
        <p:spPr/>
      </p:sp>
    </p:spTree>
    <p:extLst>
      <p:ext uri="{BB962C8B-B14F-4D97-AF65-F5344CB8AC3E}">
        <p14:creationId xmlns:p14="http://schemas.microsoft.com/office/powerpoint/2010/main" val="613771264"/>
      </p:ext>
    </p:extLst>
  </p:cSld>
  <p:clrMapOvr>
    <a:masterClrMapping/>
  </p:clrMapOvr>
</p:sld>
</file>

<file path=ppt/theme/theme1.xml><?xml version="1.0" encoding="utf-8"?>
<a:theme xmlns:a="http://schemas.openxmlformats.org/drawingml/2006/main" name="DarkPhoto">
  <a:themeElements>
    <a:clrScheme name="Chronicle">
      <a:dk1>
        <a:srgbClr val="000000"/>
      </a:dk1>
      <a:lt1>
        <a:srgbClr val="FFFFFF"/>
      </a:lt1>
      <a:dk2>
        <a:srgbClr val="1C1C32"/>
      </a:dk2>
      <a:lt2>
        <a:srgbClr val="F8F4F1"/>
      </a:lt2>
      <a:accent1>
        <a:srgbClr val="734B67"/>
      </a:accent1>
      <a:accent2>
        <a:srgbClr val="959EBB"/>
      </a:accent2>
      <a:accent3>
        <a:srgbClr val="596781"/>
      </a:accent3>
      <a:accent4>
        <a:srgbClr val="7F6E8C"/>
      </a:accent4>
      <a:accent5>
        <a:srgbClr val="DB9A8F"/>
      </a:accent5>
      <a:accent6>
        <a:srgbClr val="C29AB1"/>
      </a:accent6>
      <a:hlink>
        <a:srgbClr val="778BA2"/>
      </a:hlink>
      <a:folHlink>
        <a:srgbClr val="A27C99"/>
      </a:folHlink>
    </a:clrScheme>
    <a:fontScheme name="Custom 9">
      <a:majorFont>
        <a:latin typeface="Univers Condensed"/>
        <a:ea typeface=""/>
        <a:cs typeface=""/>
      </a:majorFont>
      <a:minorFont>
        <a:latin typeface="Calisto MT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DarkPhoto" id="{DF2CD9E1-E81E-7C40-B559-5DDA66A21532}" vid="{4F68AD0F-5F80-3D4A-8276-0144C34E3224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>DarkPhoto</Template>
  <TotalTime>47948</TotalTime>
  <Words>23</Words>
  <Application>Microsoft Macintosh PowerPoint</Application>
  <PresentationFormat>Widescreen</PresentationFormat>
  <Paragraphs>9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Calisto MT</vt:lpstr>
      <vt:lpstr>Univers Condensed</vt:lpstr>
      <vt:lpstr>DarkPhoto</vt:lpstr>
      <vt:lpstr>Goals, Principles, and Tools  </vt:lpstr>
      <vt:lpstr>Goals</vt:lpstr>
      <vt:lpstr>PowerPoint Presentation</vt:lpstr>
      <vt:lpstr>Principles</vt:lpstr>
      <vt:lpstr>PowerPoint Presentation</vt:lpstr>
      <vt:lpstr>Break (10 minutes)</vt:lpstr>
      <vt:lpstr>Tools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Goals, Principles, and Tools  </dc:title>
  <dc:subject/>
  <dc:creator>Liebe, Lauren E</dc:creator>
  <cp:lastModifiedBy>Liebe, Lauren E</cp:lastModifiedBy>
  <cp:revision>3</cp:revision>
  <dcterms:created xsi:type="dcterms:W3CDTF">2022-12-16T19:34:54Z</dcterms:created>
  <dcterms:modified xsi:type="dcterms:W3CDTF">2023-02-17T18:47:54Z</dcterms:modified>
</cp:coreProperties>
</file>

<file path=docProps/thumbnail.jpeg>
</file>